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7772400" cy="10058400"/>
  <p:notesSz cx="9144000" cy="6858000"/>
  <p:embeddedFontLst>
    <p:embeddedFont>
      <p:font typeface="NTR" panose="020B0604020202020204" charset="0"/>
      <p:regular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85CE5D-84A7-467C-B99C-E2B12955B9EF}" v="2" dt="2026-01-23T02:52:38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231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ie Russell" userId="2bae973f-b106-4899-9bbe-c651709a1123" providerId="ADAL" clId="{E60571A2-89A4-4305-862C-1E69B8ECC8CD}"/>
    <pc:docChg chg="modSld modNotesMaster">
      <pc:chgData name="Josie Russell" userId="2bae973f-b106-4899-9bbe-c651709a1123" providerId="ADAL" clId="{E60571A2-89A4-4305-862C-1E69B8ECC8CD}" dt="2026-01-23T02:52:11.261" v="0"/>
      <pc:docMkLst>
        <pc:docMk/>
      </pc:docMkLst>
      <pc:sldChg chg="modNotes">
        <pc:chgData name="Josie Russell" userId="2bae973f-b106-4899-9bbe-c651709a1123" providerId="ADAL" clId="{E60571A2-89A4-4305-862C-1E69B8ECC8CD}" dt="2026-01-23T02:52:11.261" v="0"/>
        <pc:sldMkLst>
          <pc:docMk/>
          <pc:sldMk cId="0" sldId="256"/>
        </pc:sldMkLst>
      </pc:sldChg>
      <pc:sldChg chg="modNotes">
        <pc:chgData name="Josie Russell" userId="2bae973f-b106-4899-9bbe-c651709a1123" providerId="ADAL" clId="{E60571A2-89A4-4305-862C-1E69B8ECC8CD}" dt="2026-01-23T02:52:11.261" v="0"/>
        <pc:sldMkLst>
          <pc:docMk/>
          <pc:sldMk cId="0" sldId="257"/>
        </pc:sldMkLst>
      </pc:sldChg>
      <pc:sldChg chg="modNotes">
        <pc:chgData name="Josie Russell" userId="2bae973f-b106-4899-9bbe-c651709a1123" providerId="ADAL" clId="{E60571A2-89A4-4305-862C-1E69B8ECC8CD}" dt="2026-01-23T02:52:11.261" v="0"/>
        <pc:sldMkLst>
          <pc:docMk/>
          <pc:sldMk cId="0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2EE09FB-D05D-50CF-7CE1-1969A6D982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Volleystation Scorekeeping Assistance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87768C-2699-BB22-51F9-EDC1E15CE6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457CB-F209-4A2C-A97E-C61F0348092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3AE0D6-EF51-D6E2-B474-24910D89EB0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331CA7-EB8F-FDFE-B04F-7BCC3180A3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69BC9-4B68-44CE-AB35-9761B7689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12457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578225" y="514350"/>
            <a:ext cx="19875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78225" y="514350"/>
            <a:ext cx="19875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78225" y="514350"/>
            <a:ext cx="19875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78225" y="514350"/>
            <a:ext cx="198755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0" Type="http://schemas.openxmlformats.org/officeDocument/2006/relationships/image" Target="../media/image21.jp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6041946" y="52740"/>
            <a:ext cx="1626666" cy="1626666"/>
          </a:xfrm>
          <a:custGeom>
            <a:avLst/>
            <a:gdLst/>
            <a:ahLst/>
            <a:cxnLst/>
            <a:rect l="l" t="t" r="r" b="b"/>
            <a:pathLst>
              <a:path w="1626666" h="1626666" extrusionOk="0">
                <a:moveTo>
                  <a:pt x="0" y="0"/>
                </a:moveTo>
                <a:lnTo>
                  <a:pt x="1626665" y="0"/>
                </a:lnTo>
                <a:lnTo>
                  <a:pt x="1626665" y="1626666"/>
                </a:lnTo>
                <a:lnTo>
                  <a:pt x="0" y="16266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cxnSp>
        <p:nvCxnSpPr>
          <p:cNvPr id="85" name="Google Shape;85;p13"/>
          <p:cNvCxnSpPr/>
          <p:nvPr/>
        </p:nvCxnSpPr>
        <p:spPr>
          <a:xfrm>
            <a:off x="541532" y="885123"/>
            <a:ext cx="5277309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6" name="Google Shape;86;p13"/>
          <p:cNvSpPr/>
          <p:nvPr/>
        </p:nvSpPr>
        <p:spPr>
          <a:xfrm>
            <a:off x="4554402" y="6003861"/>
            <a:ext cx="2752476" cy="2752476"/>
          </a:xfrm>
          <a:custGeom>
            <a:avLst/>
            <a:gdLst/>
            <a:ahLst/>
            <a:cxnLst/>
            <a:rect l="l" t="t" r="r" b="b"/>
            <a:pathLst>
              <a:path w="2752476" h="2752476" extrusionOk="0">
                <a:moveTo>
                  <a:pt x="0" y="0"/>
                </a:moveTo>
                <a:lnTo>
                  <a:pt x="2752476" y="0"/>
                </a:lnTo>
                <a:lnTo>
                  <a:pt x="2752476" y="2752476"/>
                </a:lnTo>
                <a:lnTo>
                  <a:pt x="0" y="275247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7" name="Google Shape;87;p13"/>
          <p:cNvSpPr/>
          <p:nvPr/>
        </p:nvSpPr>
        <p:spPr>
          <a:xfrm>
            <a:off x="541532" y="5985487"/>
            <a:ext cx="2770850" cy="2770850"/>
          </a:xfrm>
          <a:custGeom>
            <a:avLst/>
            <a:gdLst/>
            <a:ahLst/>
            <a:cxnLst/>
            <a:rect l="l" t="t" r="r" b="b"/>
            <a:pathLst>
              <a:path w="2770850" h="2770850" extrusionOk="0">
                <a:moveTo>
                  <a:pt x="0" y="0"/>
                </a:moveTo>
                <a:lnTo>
                  <a:pt x="2770849" y="0"/>
                </a:lnTo>
                <a:lnTo>
                  <a:pt x="2770849" y="2770850"/>
                </a:lnTo>
                <a:lnTo>
                  <a:pt x="0" y="27708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8" name="Google Shape;88;p13"/>
          <p:cNvSpPr txBox="1"/>
          <p:nvPr/>
        </p:nvSpPr>
        <p:spPr>
          <a:xfrm>
            <a:off x="370566" y="259648"/>
            <a:ext cx="5448300" cy="53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VolleyStation </a:t>
            </a:r>
            <a:r>
              <a:rPr lang="en-US" sz="3500" b="1">
                <a:latin typeface="NTR"/>
                <a:ea typeface="NTR"/>
                <a:cs typeface="NTR"/>
                <a:sym typeface="NTR"/>
              </a:rPr>
              <a:t>S</a:t>
            </a:r>
            <a:r>
              <a:rPr lang="en-US" sz="3500" b="1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core</a:t>
            </a:r>
            <a:endParaRPr b="1"/>
          </a:p>
        </p:txBody>
      </p:sp>
      <p:sp>
        <p:nvSpPr>
          <p:cNvPr id="89" name="Google Shape;89;p13"/>
          <p:cNvSpPr txBox="1"/>
          <p:nvPr/>
        </p:nvSpPr>
        <p:spPr>
          <a:xfrm>
            <a:off x="428500" y="1305444"/>
            <a:ext cx="5390400" cy="10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17"/>
              <a:t>T</a:t>
            </a:r>
            <a:r>
              <a:rPr lang="en-US" sz="1817" i="0" u="none" strike="noStrike" cap="none">
                <a:solidFill>
                  <a:srgbClr val="000000"/>
                </a:solidFill>
              </a:rPr>
              <a:t>hank you for helping us roll out the new way to score. VS score is an app designed to make scoring easier. </a:t>
            </a:r>
            <a:r>
              <a:rPr lang="en-US" sz="1817"/>
              <a:t>S</a:t>
            </a:r>
            <a:r>
              <a:rPr lang="en-US" sz="1817" i="0" u="none" strike="noStrike" cap="none">
                <a:solidFill>
                  <a:srgbClr val="000000"/>
                </a:solidFill>
              </a:rPr>
              <a:t>ee the 3 pages on the desk for help and tips</a:t>
            </a:r>
            <a:endParaRPr sz="1600"/>
          </a:p>
        </p:txBody>
      </p:sp>
      <p:sp>
        <p:nvSpPr>
          <p:cNvPr id="90" name="Google Shape;90;p13"/>
          <p:cNvSpPr txBox="1"/>
          <p:nvPr/>
        </p:nvSpPr>
        <p:spPr>
          <a:xfrm>
            <a:off x="541532" y="4442670"/>
            <a:ext cx="6453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-</a:t>
            </a:r>
            <a:r>
              <a:rPr lang="en-US" sz="2000" b="1" i="0" u="none" strike="noStrike" cap="none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--</a:t>
            </a:r>
            <a:r>
              <a:rPr lang="en-US" sz="2000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DOWNLOAD</a:t>
            </a:r>
            <a:r>
              <a:rPr lang="en-US" sz="2000" b="1" i="0" u="none" strike="noStrike" cap="none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---</a:t>
            </a:r>
            <a:endParaRPr b="1"/>
          </a:p>
        </p:txBody>
      </p:sp>
      <p:sp>
        <p:nvSpPr>
          <p:cNvPr id="91" name="Google Shape;91;p13"/>
          <p:cNvSpPr txBox="1"/>
          <p:nvPr/>
        </p:nvSpPr>
        <p:spPr>
          <a:xfrm>
            <a:off x="84468" y="5022785"/>
            <a:ext cx="3678414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APPLE APP STORE</a:t>
            </a:r>
            <a:endParaRPr/>
          </a:p>
        </p:txBody>
      </p:sp>
      <p:sp>
        <p:nvSpPr>
          <p:cNvPr id="92" name="Google Shape;92;p13"/>
          <p:cNvSpPr txBox="1"/>
          <p:nvPr/>
        </p:nvSpPr>
        <p:spPr>
          <a:xfrm>
            <a:off x="4085528" y="5012582"/>
            <a:ext cx="3485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latin typeface="NTR"/>
                <a:ea typeface="NTR"/>
                <a:cs typeface="NTR"/>
                <a:sym typeface="NTR"/>
              </a:rPr>
              <a:t>GOOGLE PLAY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541525" y="2783425"/>
            <a:ext cx="6848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000000"/>
                </a:solidFill>
              </a:rPr>
              <a:t>1.</a:t>
            </a:r>
            <a:r>
              <a:rPr lang="en-US" sz="1800"/>
              <a:t>P</a:t>
            </a:r>
            <a:r>
              <a:rPr lang="en-US" sz="1800" i="0" u="none" strike="noStrike" cap="none">
                <a:solidFill>
                  <a:srgbClr val="000000"/>
                </a:solidFill>
              </a:rPr>
              <a:t>lease put your phone on do not disturb</a:t>
            </a:r>
            <a:endParaRPr sz="1800"/>
          </a:p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000000"/>
                </a:solidFill>
              </a:rPr>
              <a:t>2. </a:t>
            </a:r>
            <a:r>
              <a:rPr lang="en-US" sz="1800"/>
              <a:t>T</a:t>
            </a:r>
            <a:r>
              <a:rPr lang="en-US" sz="1800" i="0" u="none" strike="noStrike" cap="none">
                <a:solidFill>
                  <a:srgbClr val="000000"/>
                </a:solidFill>
              </a:rPr>
              <a:t>he app replaces the libero tracker as well. have the libero tracker sit next to you and help call out the libero entries and subs</a:t>
            </a:r>
            <a:endParaRPr sz="1800"/>
          </a:p>
          <a:p>
            <a:pPr marL="0" marR="0" lvl="0" indent="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>
                <a:solidFill>
                  <a:srgbClr val="000000"/>
                </a:solidFill>
              </a:rPr>
              <a:t>3. </a:t>
            </a:r>
            <a:r>
              <a:rPr lang="en-US" sz="1800"/>
              <a:t>E</a:t>
            </a:r>
            <a:r>
              <a:rPr lang="en-US" sz="1800" i="0" u="none" strike="noStrike" cap="none">
                <a:solidFill>
                  <a:srgbClr val="000000"/>
                </a:solidFill>
              </a:rPr>
              <a:t>njoy! </a:t>
            </a:r>
            <a:endParaRPr sz="1800"/>
          </a:p>
          <a:p>
            <a:pPr marL="0" marR="0" lvl="0" indent="0" algn="ctr" rtl="0">
              <a:lnSpc>
                <a:spcPct val="175109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799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oogle Shape;98;p14"/>
          <p:cNvGrpSpPr/>
          <p:nvPr/>
        </p:nvGrpSpPr>
        <p:grpSpPr>
          <a:xfrm>
            <a:off x="4843011" y="1486321"/>
            <a:ext cx="2993073" cy="4630955"/>
            <a:chOff x="0" y="0"/>
            <a:chExt cx="3990764" cy="6174607"/>
          </a:xfrm>
        </p:grpSpPr>
        <p:sp>
          <p:nvSpPr>
            <p:cNvPr id="99" name="Google Shape;99;p14"/>
            <p:cNvSpPr/>
            <p:nvPr/>
          </p:nvSpPr>
          <p:spPr>
            <a:xfrm>
              <a:off x="157869" y="177966"/>
              <a:ext cx="578965" cy="613530"/>
            </a:xfrm>
            <a:custGeom>
              <a:avLst/>
              <a:gdLst/>
              <a:ahLst/>
              <a:cxnLst/>
              <a:rect l="l" t="t" r="r" b="b"/>
              <a:pathLst>
                <a:path w="578965" h="613530" extrusionOk="0">
                  <a:moveTo>
                    <a:pt x="0" y="0"/>
                  </a:moveTo>
                  <a:lnTo>
                    <a:pt x="578965" y="0"/>
                  </a:lnTo>
                  <a:lnTo>
                    <a:pt x="578965" y="613531"/>
                  </a:lnTo>
                  <a:lnTo>
                    <a:pt x="0" y="61353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l="-48048" t="-45879" r="-34044" b="-44043"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235183" y="0"/>
              <a:ext cx="2755581" cy="791497"/>
            </a:xfrm>
            <a:custGeom>
              <a:avLst/>
              <a:gdLst/>
              <a:ahLst/>
              <a:cxnLst/>
              <a:rect l="l" t="t" r="r" b="b"/>
              <a:pathLst>
                <a:path w="2755581" h="791497" extrusionOk="0">
                  <a:moveTo>
                    <a:pt x="0" y="0"/>
                  </a:moveTo>
                  <a:lnTo>
                    <a:pt x="2755581" y="0"/>
                  </a:lnTo>
                  <a:lnTo>
                    <a:pt x="2755581" y="791497"/>
                  </a:lnTo>
                  <a:lnTo>
                    <a:pt x="0" y="79149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l="-14276" t="-66662" r="-12185" b="-43470"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0" y="1105838"/>
              <a:ext cx="1473668" cy="1978166"/>
            </a:xfrm>
            <a:custGeom>
              <a:avLst/>
              <a:gdLst/>
              <a:ahLst/>
              <a:cxnLst/>
              <a:rect l="l" t="t" r="r" b="b"/>
              <a:pathLst>
                <a:path w="1473668" h="1978166" extrusionOk="0">
                  <a:moveTo>
                    <a:pt x="0" y="0"/>
                  </a:moveTo>
                  <a:lnTo>
                    <a:pt x="1473668" y="0"/>
                  </a:lnTo>
                  <a:lnTo>
                    <a:pt x="1473668" y="1978166"/>
                  </a:lnTo>
                  <a:lnTo>
                    <a:pt x="0" y="197816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0" y="3852956"/>
              <a:ext cx="3611458" cy="2321651"/>
            </a:xfrm>
            <a:custGeom>
              <a:avLst/>
              <a:gdLst/>
              <a:ahLst/>
              <a:cxnLst/>
              <a:rect l="l" t="t" r="r" b="b"/>
              <a:pathLst>
                <a:path w="3611458" h="2321651" extrusionOk="0">
                  <a:moveTo>
                    <a:pt x="0" y="0"/>
                  </a:moveTo>
                  <a:lnTo>
                    <a:pt x="3611458" y="0"/>
                  </a:lnTo>
                  <a:lnTo>
                    <a:pt x="3611458" y="2321652"/>
                  </a:lnTo>
                  <a:lnTo>
                    <a:pt x="0" y="232165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2195240" y="973939"/>
              <a:ext cx="1348584" cy="2701217"/>
            </a:xfrm>
            <a:custGeom>
              <a:avLst/>
              <a:gdLst/>
              <a:ahLst/>
              <a:cxnLst/>
              <a:rect l="l" t="t" r="r" b="b"/>
              <a:pathLst>
                <a:path w="1348584" h="2701217" extrusionOk="0">
                  <a:moveTo>
                    <a:pt x="0" y="0"/>
                  </a:moveTo>
                  <a:lnTo>
                    <a:pt x="1348583" y="0"/>
                  </a:lnTo>
                  <a:lnTo>
                    <a:pt x="1348583" y="2701217"/>
                  </a:lnTo>
                  <a:lnTo>
                    <a:pt x="0" y="270121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4" name="Google Shape;104;p14"/>
          <p:cNvSpPr/>
          <p:nvPr/>
        </p:nvSpPr>
        <p:spPr>
          <a:xfrm>
            <a:off x="270820" y="7224681"/>
            <a:ext cx="1844889" cy="452409"/>
          </a:xfrm>
          <a:custGeom>
            <a:avLst/>
            <a:gdLst/>
            <a:ahLst/>
            <a:cxnLst/>
            <a:rect l="l" t="t" r="r" b="b"/>
            <a:pathLst>
              <a:path w="1844889" h="452409" extrusionOk="0">
                <a:moveTo>
                  <a:pt x="0" y="0"/>
                </a:moveTo>
                <a:lnTo>
                  <a:pt x="1844890" y="0"/>
                </a:lnTo>
                <a:lnTo>
                  <a:pt x="1844890" y="452409"/>
                </a:lnTo>
                <a:lnTo>
                  <a:pt x="0" y="4524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5" name="Google Shape;105;p14"/>
          <p:cNvSpPr/>
          <p:nvPr/>
        </p:nvSpPr>
        <p:spPr>
          <a:xfrm>
            <a:off x="6588177" y="9047245"/>
            <a:ext cx="846635" cy="747525"/>
          </a:xfrm>
          <a:custGeom>
            <a:avLst/>
            <a:gdLst/>
            <a:ahLst/>
            <a:cxnLst/>
            <a:rect l="l" t="t" r="r" b="b"/>
            <a:pathLst>
              <a:path w="846635" h="747525" extrusionOk="0">
                <a:moveTo>
                  <a:pt x="0" y="0"/>
                </a:moveTo>
                <a:lnTo>
                  <a:pt x="846636" y="0"/>
                </a:lnTo>
                <a:lnTo>
                  <a:pt x="846636" y="747525"/>
                </a:lnTo>
                <a:lnTo>
                  <a:pt x="0" y="74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l="-22721" t="-34419" b="-4571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6" name="Google Shape;106;p14"/>
          <p:cNvSpPr/>
          <p:nvPr/>
        </p:nvSpPr>
        <p:spPr>
          <a:xfrm>
            <a:off x="4843011" y="7074317"/>
            <a:ext cx="2495615" cy="661488"/>
          </a:xfrm>
          <a:custGeom>
            <a:avLst/>
            <a:gdLst/>
            <a:ahLst/>
            <a:cxnLst/>
            <a:rect l="l" t="t" r="r" b="b"/>
            <a:pathLst>
              <a:path w="2495615" h="661488" extrusionOk="0">
                <a:moveTo>
                  <a:pt x="0" y="0"/>
                </a:moveTo>
                <a:lnTo>
                  <a:pt x="2495615" y="0"/>
                </a:lnTo>
                <a:lnTo>
                  <a:pt x="2495615" y="661488"/>
                </a:lnTo>
                <a:lnTo>
                  <a:pt x="0" y="66148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7" name="Google Shape;107;p14"/>
          <p:cNvSpPr/>
          <p:nvPr/>
        </p:nvSpPr>
        <p:spPr>
          <a:xfrm>
            <a:off x="5047728" y="8108525"/>
            <a:ext cx="1386548" cy="1686245"/>
          </a:xfrm>
          <a:custGeom>
            <a:avLst/>
            <a:gdLst/>
            <a:ahLst/>
            <a:cxnLst/>
            <a:rect l="l" t="t" r="r" b="b"/>
            <a:pathLst>
              <a:path w="1386548" h="1686245" extrusionOk="0">
                <a:moveTo>
                  <a:pt x="0" y="0"/>
                </a:moveTo>
                <a:lnTo>
                  <a:pt x="1386547" y="0"/>
                </a:lnTo>
                <a:lnTo>
                  <a:pt x="1386547" y="1686245"/>
                </a:lnTo>
                <a:lnTo>
                  <a:pt x="0" y="168624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t="-16041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8" name="Google Shape;108;p14"/>
          <p:cNvSpPr/>
          <p:nvPr/>
        </p:nvSpPr>
        <p:spPr>
          <a:xfrm>
            <a:off x="34133" y="7914875"/>
            <a:ext cx="2343566" cy="954018"/>
          </a:xfrm>
          <a:custGeom>
            <a:avLst/>
            <a:gdLst/>
            <a:ahLst/>
            <a:cxnLst/>
            <a:rect l="l" t="t" r="r" b="b"/>
            <a:pathLst>
              <a:path w="2343566" h="954018" extrusionOk="0">
                <a:moveTo>
                  <a:pt x="0" y="0"/>
                </a:moveTo>
                <a:lnTo>
                  <a:pt x="2343566" y="0"/>
                </a:lnTo>
                <a:lnTo>
                  <a:pt x="2343566" y="954018"/>
                </a:lnTo>
                <a:lnTo>
                  <a:pt x="0" y="9540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9" name="Google Shape;109;p14"/>
          <p:cNvSpPr txBox="1"/>
          <p:nvPr/>
        </p:nvSpPr>
        <p:spPr>
          <a:xfrm>
            <a:off x="370566" y="301181"/>
            <a:ext cx="70641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>
                <a:latin typeface="NTR"/>
                <a:ea typeface="NTR"/>
                <a:cs typeface="NTR"/>
                <a:sym typeface="NTR"/>
              </a:rPr>
              <a:t>Q</a:t>
            </a:r>
            <a:r>
              <a:rPr lang="en-US" sz="4000" b="1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uick </a:t>
            </a:r>
            <a:r>
              <a:rPr lang="en-US" sz="4000" b="1">
                <a:latin typeface="NTR"/>
                <a:ea typeface="NTR"/>
                <a:cs typeface="NTR"/>
                <a:sym typeface="NTR"/>
              </a:rPr>
              <a:t>S</a:t>
            </a:r>
            <a:r>
              <a:rPr lang="en-US" sz="4000" b="1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tart </a:t>
            </a:r>
            <a:r>
              <a:rPr lang="en-US" sz="4000" b="1">
                <a:latin typeface="NTR"/>
                <a:ea typeface="NTR"/>
                <a:cs typeface="NTR"/>
                <a:sym typeface="NTR"/>
              </a:rPr>
              <a:t>G</a:t>
            </a:r>
            <a:r>
              <a:rPr lang="en-US" sz="4000" b="1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uide</a:t>
            </a:r>
            <a:endParaRPr b="1"/>
          </a:p>
        </p:txBody>
      </p:sp>
      <p:sp>
        <p:nvSpPr>
          <p:cNvPr id="110" name="Google Shape;110;p14"/>
          <p:cNvSpPr txBox="1"/>
          <p:nvPr/>
        </p:nvSpPr>
        <p:spPr>
          <a:xfrm>
            <a:off x="151375" y="1490675"/>
            <a:ext cx="4346100" cy="50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download - open - tap try app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tap blue circle on bottom 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select [Scan QR CoDE]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referee will give you QR CODE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confirm rosters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set lineups &amp; liberos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change colors and sides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SET Captains &amp; coin toss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start match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put liberos in!!!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tap serve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assign point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subs - tap the number going out then the number going in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app will guide you </a:t>
            </a:r>
            <a:endParaRPr sz="1200"/>
          </a:p>
          <a:p>
            <a:pPr marL="345439" marR="0" lvl="1" indent="-160020" algn="ctr" rtl="0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99"/>
              <a:buAutoNum type="arabicPeriod"/>
            </a:pPr>
            <a:r>
              <a:rPr lang="en-US" sz="1399" i="0" u="none" strike="noStrike" cap="none">
                <a:solidFill>
                  <a:srgbClr val="000000"/>
                </a:solidFill>
              </a:rPr>
              <a:t>at the end hit the signature buttons for scorer and referee</a:t>
            </a:r>
            <a:endParaRPr sz="1200"/>
          </a:p>
        </p:txBody>
      </p:sp>
      <p:sp>
        <p:nvSpPr>
          <p:cNvPr id="111" name="Google Shape;111;p14"/>
          <p:cNvSpPr txBox="1"/>
          <p:nvPr/>
        </p:nvSpPr>
        <p:spPr>
          <a:xfrm>
            <a:off x="4755067" y="1079824"/>
            <a:ext cx="29295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PREMATCH</a:t>
            </a:r>
            <a:endParaRPr b="1"/>
          </a:p>
        </p:txBody>
      </p:sp>
      <p:sp>
        <p:nvSpPr>
          <p:cNvPr id="112" name="Google Shape;112;p14"/>
          <p:cNvSpPr txBox="1"/>
          <p:nvPr/>
        </p:nvSpPr>
        <p:spPr>
          <a:xfrm>
            <a:off x="270820" y="6441127"/>
            <a:ext cx="45738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DURING THE MATCH</a:t>
            </a:r>
            <a:r>
              <a:rPr lang="en-US" sz="1658" b="1" i="0" u="none" strike="noStrike" cap="none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 </a:t>
            </a:r>
            <a:endParaRPr b="1"/>
          </a:p>
        </p:txBody>
      </p:sp>
      <p:sp>
        <p:nvSpPr>
          <p:cNvPr id="113" name="Google Shape;113;p14"/>
          <p:cNvSpPr txBox="1"/>
          <p:nvPr/>
        </p:nvSpPr>
        <p:spPr>
          <a:xfrm>
            <a:off x="4413682" y="6441127"/>
            <a:ext cx="30210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END OF MATCH</a:t>
            </a:r>
            <a:endParaRPr b="1"/>
          </a:p>
        </p:txBody>
      </p:sp>
      <p:sp>
        <p:nvSpPr>
          <p:cNvPr id="114" name="Google Shape;114;p14"/>
          <p:cNvSpPr txBox="1"/>
          <p:nvPr/>
        </p:nvSpPr>
        <p:spPr>
          <a:xfrm>
            <a:off x="4916668" y="6876197"/>
            <a:ext cx="1517607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hit signatures</a:t>
            </a:r>
            <a:endParaRPr/>
          </a:p>
        </p:txBody>
      </p:sp>
      <p:sp>
        <p:nvSpPr>
          <p:cNvPr id="115" name="Google Shape;115;p14"/>
          <p:cNvSpPr txBox="1"/>
          <p:nvPr/>
        </p:nvSpPr>
        <p:spPr>
          <a:xfrm>
            <a:off x="4916668" y="7895825"/>
            <a:ext cx="1517607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sign</a:t>
            </a:r>
            <a:endParaRPr/>
          </a:p>
        </p:txBody>
      </p:sp>
      <p:sp>
        <p:nvSpPr>
          <p:cNvPr id="116" name="Google Shape;116;p14"/>
          <p:cNvSpPr txBox="1"/>
          <p:nvPr/>
        </p:nvSpPr>
        <p:spPr>
          <a:xfrm>
            <a:off x="6491444" y="7895825"/>
            <a:ext cx="1007433" cy="103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confirm data is flowing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with green dot</a:t>
            </a:r>
            <a:endParaRPr/>
          </a:p>
        </p:txBody>
      </p:sp>
      <p:sp>
        <p:nvSpPr>
          <p:cNvPr id="117" name="Google Shape;117;p14"/>
          <p:cNvSpPr txBox="1"/>
          <p:nvPr/>
        </p:nvSpPr>
        <p:spPr>
          <a:xfrm>
            <a:off x="370566" y="6876197"/>
            <a:ext cx="1670700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hit these buttons</a:t>
            </a:r>
            <a:endParaRPr/>
          </a:p>
        </p:txBody>
      </p:sp>
      <p:sp>
        <p:nvSpPr>
          <p:cNvPr id="118" name="Google Shape;118;p14"/>
          <p:cNvSpPr txBox="1"/>
          <p:nvPr/>
        </p:nvSpPr>
        <p:spPr>
          <a:xfrm>
            <a:off x="2762048" y="6900831"/>
            <a:ext cx="1670700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subs</a:t>
            </a:r>
            <a:endParaRPr/>
          </a:p>
        </p:txBody>
      </p:sp>
      <p:sp>
        <p:nvSpPr>
          <p:cNvPr id="119" name="Google Shape;119;p14"/>
          <p:cNvSpPr txBox="1"/>
          <p:nvPr/>
        </p:nvSpPr>
        <p:spPr>
          <a:xfrm>
            <a:off x="2754494" y="7117049"/>
            <a:ext cx="1670700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libero in and out</a:t>
            </a:r>
            <a:endParaRPr/>
          </a:p>
        </p:txBody>
      </p:sp>
      <p:grpSp>
        <p:nvGrpSpPr>
          <p:cNvPr id="120" name="Google Shape;120;p14"/>
          <p:cNvGrpSpPr/>
          <p:nvPr/>
        </p:nvGrpSpPr>
        <p:grpSpPr>
          <a:xfrm>
            <a:off x="2713472" y="7367659"/>
            <a:ext cx="1711723" cy="1943234"/>
            <a:chOff x="0" y="0"/>
            <a:chExt cx="2282297" cy="2590979"/>
          </a:xfrm>
        </p:grpSpPr>
        <p:sp>
          <p:nvSpPr>
            <p:cNvPr id="121" name="Google Shape;121;p14"/>
            <p:cNvSpPr/>
            <p:nvPr/>
          </p:nvSpPr>
          <p:spPr>
            <a:xfrm>
              <a:off x="0" y="0"/>
              <a:ext cx="2282297" cy="2571792"/>
            </a:xfrm>
            <a:custGeom>
              <a:avLst/>
              <a:gdLst/>
              <a:ahLst/>
              <a:cxnLst/>
              <a:rect l="l" t="t" r="r" b="b"/>
              <a:pathLst>
                <a:path w="2282297" h="2571792" extrusionOk="0">
                  <a:moveTo>
                    <a:pt x="0" y="0"/>
                  </a:moveTo>
                  <a:lnTo>
                    <a:pt x="2282297" y="0"/>
                  </a:lnTo>
                  <a:lnTo>
                    <a:pt x="2282297" y="2571792"/>
                  </a:lnTo>
                  <a:lnTo>
                    <a:pt x="0" y="257179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" name="Google Shape;122;p14"/>
            <p:cNvGrpSpPr/>
            <p:nvPr/>
          </p:nvGrpSpPr>
          <p:grpSpPr>
            <a:xfrm>
              <a:off x="657780" y="1541435"/>
              <a:ext cx="905858" cy="624727"/>
              <a:chOff x="0" y="-38100"/>
              <a:chExt cx="236826" cy="163327"/>
            </a:xfrm>
          </p:grpSpPr>
          <p:sp>
            <p:nvSpPr>
              <p:cNvPr id="123" name="Google Shape;123;p14"/>
              <p:cNvSpPr/>
              <p:nvPr/>
            </p:nvSpPr>
            <p:spPr>
              <a:xfrm>
                <a:off x="0" y="0"/>
                <a:ext cx="236826" cy="125227"/>
              </a:xfrm>
              <a:custGeom>
                <a:avLst/>
                <a:gdLst/>
                <a:ahLst/>
                <a:cxnLst/>
                <a:rect l="l" t="t" r="r" b="b"/>
                <a:pathLst>
                  <a:path w="236826" h="125227" extrusionOk="0">
                    <a:moveTo>
                      <a:pt x="0" y="0"/>
                    </a:moveTo>
                    <a:lnTo>
                      <a:pt x="236826" y="0"/>
                    </a:lnTo>
                    <a:lnTo>
                      <a:pt x="236826" y="125227"/>
                    </a:lnTo>
                    <a:lnTo>
                      <a:pt x="0" y="125227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sq" cmpd="sng">
                <a:solidFill>
                  <a:srgbClr val="FF2F18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Google Shape;124;p14"/>
              <p:cNvSpPr txBox="1"/>
              <p:nvPr/>
            </p:nvSpPr>
            <p:spPr>
              <a:xfrm>
                <a:off x="0" y="-38100"/>
                <a:ext cx="236826" cy="1633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29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5" name="Google Shape;125;p14"/>
            <p:cNvGrpSpPr/>
            <p:nvPr/>
          </p:nvGrpSpPr>
          <p:grpSpPr>
            <a:xfrm>
              <a:off x="122265" y="204860"/>
              <a:ext cx="667858" cy="644142"/>
              <a:chOff x="0" y="-38100"/>
              <a:chExt cx="174603" cy="168403"/>
            </a:xfrm>
          </p:grpSpPr>
          <p:sp>
            <p:nvSpPr>
              <p:cNvPr id="126" name="Google Shape;126;p14"/>
              <p:cNvSpPr/>
              <p:nvPr/>
            </p:nvSpPr>
            <p:spPr>
              <a:xfrm>
                <a:off x="0" y="0"/>
                <a:ext cx="174603" cy="130303"/>
              </a:xfrm>
              <a:custGeom>
                <a:avLst/>
                <a:gdLst/>
                <a:ahLst/>
                <a:cxnLst/>
                <a:rect l="l" t="t" r="r" b="b"/>
                <a:pathLst>
                  <a:path w="174603" h="130303" extrusionOk="0">
                    <a:moveTo>
                      <a:pt x="0" y="0"/>
                    </a:moveTo>
                    <a:lnTo>
                      <a:pt x="174603" y="0"/>
                    </a:lnTo>
                    <a:lnTo>
                      <a:pt x="174603" y="130303"/>
                    </a:lnTo>
                    <a:lnTo>
                      <a:pt x="0" y="130303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sq" cmpd="sng">
                <a:solidFill>
                  <a:srgbClr val="FF2F18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Google Shape;127;p14"/>
              <p:cNvSpPr txBox="1"/>
              <p:nvPr/>
            </p:nvSpPr>
            <p:spPr>
              <a:xfrm>
                <a:off x="0" y="-38100"/>
                <a:ext cx="174603" cy="16840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29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8" name="Google Shape;128;p14"/>
            <p:cNvGrpSpPr/>
            <p:nvPr/>
          </p:nvGrpSpPr>
          <p:grpSpPr>
            <a:xfrm>
              <a:off x="657780" y="1966252"/>
              <a:ext cx="905858" cy="624727"/>
              <a:chOff x="0" y="-38100"/>
              <a:chExt cx="236826" cy="163327"/>
            </a:xfrm>
          </p:grpSpPr>
          <p:sp>
            <p:nvSpPr>
              <p:cNvPr id="129" name="Google Shape;129;p14"/>
              <p:cNvSpPr/>
              <p:nvPr/>
            </p:nvSpPr>
            <p:spPr>
              <a:xfrm>
                <a:off x="0" y="0"/>
                <a:ext cx="236826" cy="125227"/>
              </a:xfrm>
              <a:custGeom>
                <a:avLst/>
                <a:gdLst/>
                <a:ahLst/>
                <a:cxnLst/>
                <a:rect l="l" t="t" r="r" b="b"/>
                <a:pathLst>
                  <a:path w="236826" h="125227" extrusionOk="0">
                    <a:moveTo>
                      <a:pt x="0" y="0"/>
                    </a:moveTo>
                    <a:lnTo>
                      <a:pt x="236826" y="0"/>
                    </a:lnTo>
                    <a:lnTo>
                      <a:pt x="236826" y="125227"/>
                    </a:lnTo>
                    <a:lnTo>
                      <a:pt x="0" y="125227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sq" cmpd="sng">
                <a:solidFill>
                  <a:srgbClr val="FF2F18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Google Shape;130;p14"/>
              <p:cNvSpPr txBox="1"/>
              <p:nvPr/>
            </p:nvSpPr>
            <p:spPr>
              <a:xfrm>
                <a:off x="0" y="-38100"/>
                <a:ext cx="236826" cy="16332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29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31" name="Google Shape;131;p14"/>
          <p:cNvSpPr txBox="1"/>
          <p:nvPr/>
        </p:nvSpPr>
        <p:spPr>
          <a:xfrm>
            <a:off x="2233754" y="9329943"/>
            <a:ext cx="2813973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they work the same - tap the number going out - tap the number going in </a:t>
            </a:r>
            <a:endParaRPr/>
          </a:p>
        </p:txBody>
      </p:sp>
      <p:sp>
        <p:nvSpPr>
          <p:cNvPr id="132" name="Google Shape;132;p14"/>
          <p:cNvSpPr txBox="1"/>
          <p:nvPr/>
        </p:nvSpPr>
        <p:spPr>
          <a:xfrm>
            <a:off x="777240" y="1116687"/>
            <a:ext cx="29295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STEP BY STEP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/>
          <p:nvPr/>
        </p:nvSpPr>
        <p:spPr>
          <a:xfrm>
            <a:off x="935486" y="1783479"/>
            <a:ext cx="2771143" cy="374808"/>
          </a:xfrm>
          <a:custGeom>
            <a:avLst/>
            <a:gdLst/>
            <a:ahLst/>
            <a:cxnLst/>
            <a:rect l="l" t="t" r="r" b="b"/>
            <a:pathLst>
              <a:path w="2771143" h="374808" extrusionOk="0">
                <a:moveTo>
                  <a:pt x="0" y="0"/>
                </a:moveTo>
                <a:lnTo>
                  <a:pt x="2771143" y="0"/>
                </a:lnTo>
                <a:lnTo>
                  <a:pt x="2771143" y="374809"/>
                </a:lnTo>
                <a:lnTo>
                  <a:pt x="0" y="3748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t="-22221" r="-2639" b="-8456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8" name="Google Shape;138;p15"/>
          <p:cNvSpPr/>
          <p:nvPr/>
        </p:nvSpPr>
        <p:spPr>
          <a:xfrm>
            <a:off x="836781" y="2253538"/>
            <a:ext cx="3049419" cy="961344"/>
          </a:xfrm>
          <a:custGeom>
            <a:avLst/>
            <a:gdLst/>
            <a:ahLst/>
            <a:cxnLst/>
            <a:rect l="l" t="t" r="r" b="b"/>
            <a:pathLst>
              <a:path w="3049419" h="961344" extrusionOk="0">
                <a:moveTo>
                  <a:pt x="0" y="0"/>
                </a:moveTo>
                <a:lnTo>
                  <a:pt x="3049419" y="0"/>
                </a:lnTo>
                <a:lnTo>
                  <a:pt x="3049419" y="961343"/>
                </a:lnTo>
                <a:lnTo>
                  <a:pt x="0" y="96134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365" t="-375" b="-6988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9" name="Google Shape;139;p15"/>
          <p:cNvSpPr/>
          <p:nvPr/>
        </p:nvSpPr>
        <p:spPr>
          <a:xfrm>
            <a:off x="4226563" y="1884429"/>
            <a:ext cx="2199746" cy="496717"/>
          </a:xfrm>
          <a:custGeom>
            <a:avLst/>
            <a:gdLst/>
            <a:ahLst/>
            <a:cxnLst/>
            <a:rect l="l" t="t" r="r" b="b"/>
            <a:pathLst>
              <a:path w="2199746" h="496717" extrusionOk="0">
                <a:moveTo>
                  <a:pt x="0" y="0"/>
                </a:moveTo>
                <a:lnTo>
                  <a:pt x="2199746" y="0"/>
                </a:lnTo>
                <a:lnTo>
                  <a:pt x="2199746" y="496717"/>
                </a:lnTo>
                <a:lnTo>
                  <a:pt x="0" y="49671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0" name="Google Shape;140;p15"/>
          <p:cNvSpPr/>
          <p:nvPr/>
        </p:nvSpPr>
        <p:spPr>
          <a:xfrm>
            <a:off x="2868883" y="3922814"/>
            <a:ext cx="837746" cy="1124542"/>
          </a:xfrm>
          <a:custGeom>
            <a:avLst/>
            <a:gdLst/>
            <a:ahLst/>
            <a:cxnLst/>
            <a:rect l="l" t="t" r="r" b="b"/>
            <a:pathLst>
              <a:path w="837746" h="1124542" extrusionOk="0">
                <a:moveTo>
                  <a:pt x="0" y="0"/>
                </a:moveTo>
                <a:lnTo>
                  <a:pt x="837746" y="0"/>
                </a:lnTo>
                <a:lnTo>
                  <a:pt x="837746" y="1124542"/>
                </a:lnTo>
                <a:lnTo>
                  <a:pt x="0" y="11245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1" name="Google Shape;141;p15"/>
          <p:cNvSpPr/>
          <p:nvPr/>
        </p:nvSpPr>
        <p:spPr>
          <a:xfrm>
            <a:off x="6636017" y="1837265"/>
            <a:ext cx="871428" cy="1520527"/>
          </a:xfrm>
          <a:custGeom>
            <a:avLst/>
            <a:gdLst/>
            <a:ahLst/>
            <a:cxnLst/>
            <a:rect l="l" t="t" r="r" b="b"/>
            <a:pathLst>
              <a:path w="871428" h="1520527" extrusionOk="0">
                <a:moveTo>
                  <a:pt x="0" y="0"/>
                </a:moveTo>
                <a:lnTo>
                  <a:pt x="871428" y="0"/>
                </a:lnTo>
                <a:lnTo>
                  <a:pt x="871428" y="1520527"/>
                </a:lnTo>
                <a:lnTo>
                  <a:pt x="0" y="15205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2" name="Google Shape;142;p15"/>
          <p:cNvGrpSpPr/>
          <p:nvPr/>
        </p:nvGrpSpPr>
        <p:grpSpPr>
          <a:xfrm>
            <a:off x="4683262" y="3683291"/>
            <a:ext cx="2725899" cy="523511"/>
            <a:chOff x="0" y="-145733"/>
            <a:chExt cx="3634532" cy="698014"/>
          </a:xfrm>
        </p:grpSpPr>
        <p:sp>
          <p:nvSpPr>
            <p:cNvPr id="143" name="Google Shape;143;p15"/>
            <p:cNvSpPr/>
            <p:nvPr/>
          </p:nvSpPr>
          <p:spPr>
            <a:xfrm>
              <a:off x="0" y="0"/>
              <a:ext cx="3634532" cy="552281"/>
            </a:xfrm>
            <a:custGeom>
              <a:avLst/>
              <a:gdLst/>
              <a:ahLst/>
              <a:cxnLst/>
              <a:rect l="l" t="t" r="r" b="b"/>
              <a:pathLst>
                <a:path w="3634532" h="552281" extrusionOk="0">
                  <a:moveTo>
                    <a:pt x="0" y="0"/>
                  </a:moveTo>
                  <a:lnTo>
                    <a:pt x="3634532" y="0"/>
                  </a:lnTo>
                  <a:lnTo>
                    <a:pt x="3634532" y="552281"/>
                  </a:lnTo>
                  <a:lnTo>
                    <a:pt x="0" y="55228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8">
                <a:alphaModFix/>
              </a:blip>
              <a:stretch>
                <a:fillRect l="-2393" t="-1055135" r="-2393"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4" name="Google Shape;144;p15"/>
            <p:cNvGrpSpPr/>
            <p:nvPr/>
          </p:nvGrpSpPr>
          <p:grpSpPr>
            <a:xfrm>
              <a:off x="1355796" y="-145733"/>
              <a:ext cx="905858" cy="698014"/>
              <a:chOff x="0" y="-38100"/>
              <a:chExt cx="236826" cy="182487"/>
            </a:xfrm>
          </p:grpSpPr>
          <p:sp>
            <p:nvSpPr>
              <p:cNvPr id="145" name="Google Shape;145;p15"/>
              <p:cNvSpPr/>
              <p:nvPr/>
            </p:nvSpPr>
            <p:spPr>
              <a:xfrm>
                <a:off x="0" y="0"/>
                <a:ext cx="236826" cy="144387"/>
              </a:xfrm>
              <a:custGeom>
                <a:avLst/>
                <a:gdLst/>
                <a:ahLst/>
                <a:cxnLst/>
                <a:rect l="l" t="t" r="r" b="b"/>
                <a:pathLst>
                  <a:path w="236826" h="144387" extrusionOk="0">
                    <a:moveTo>
                      <a:pt x="0" y="0"/>
                    </a:moveTo>
                    <a:lnTo>
                      <a:pt x="236826" y="0"/>
                    </a:lnTo>
                    <a:lnTo>
                      <a:pt x="236826" y="144387"/>
                    </a:lnTo>
                    <a:lnTo>
                      <a:pt x="0" y="144387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sq" cmpd="sng">
                <a:solidFill>
                  <a:srgbClr val="FF2F18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Google Shape;146;p15"/>
              <p:cNvSpPr txBox="1"/>
              <p:nvPr/>
            </p:nvSpPr>
            <p:spPr>
              <a:xfrm>
                <a:off x="0" y="-38100"/>
                <a:ext cx="236826" cy="1824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29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7" name="Google Shape;147;p15"/>
          <p:cNvSpPr/>
          <p:nvPr/>
        </p:nvSpPr>
        <p:spPr>
          <a:xfrm>
            <a:off x="4854986" y="4340151"/>
            <a:ext cx="2517337" cy="480562"/>
          </a:xfrm>
          <a:custGeom>
            <a:avLst/>
            <a:gdLst/>
            <a:ahLst/>
            <a:cxnLst/>
            <a:rect l="l" t="t" r="r" b="b"/>
            <a:pathLst>
              <a:path w="2517337" h="480562" extrusionOk="0">
                <a:moveTo>
                  <a:pt x="0" y="0"/>
                </a:moveTo>
                <a:lnTo>
                  <a:pt x="2517337" y="0"/>
                </a:lnTo>
                <a:lnTo>
                  <a:pt x="2517337" y="480562"/>
                </a:lnTo>
                <a:lnTo>
                  <a:pt x="0" y="48056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-777423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48" name="Google Shape;148;p15"/>
          <p:cNvSpPr/>
          <p:nvPr/>
        </p:nvSpPr>
        <p:spPr>
          <a:xfrm>
            <a:off x="777240" y="5564459"/>
            <a:ext cx="2272445" cy="1924623"/>
          </a:xfrm>
          <a:custGeom>
            <a:avLst/>
            <a:gdLst/>
            <a:ahLst/>
            <a:cxnLst/>
            <a:rect l="l" t="t" r="r" b="b"/>
            <a:pathLst>
              <a:path w="2272445" h="1924623" extrusionOk="0">
                <a:moveTo>
                  <a:pt x="0" y="0"/>
                </a:moveTo>
                <a:lnTo>
                  <a:pt x="2272445" y="0"/>
                </a:lnTo>
                <a:lnTo>
                  <a:pt x="2272445" y="1924622"/>
                </a:lnTo>
                <a:lnTo>
                  <a:pt x="0" y="192462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 b="-136496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9" name="Google Shape;149;p15"/>
          <p:cNvGrpSpPr/>
          <p:nvPr/>
        </p:nvGrpSpPr>
        <p:grpSpPr>
          <a:xfrm>
            <a:off x="2445607" y="5808393"/>
            <a:ext cx="679394" cy="523511"/>
            <a:chOff x="0" y="-38100"/>
            <a:chExt cx="236826" cy="182487"/>
          </a:xfrm>
        </p:grpSpPr>
        <p:sp>
          <p:nvSpPr>
            <p:cNvPr id="150" name="Google Shape;150;p15"/>
            <p:cNvSpPr/>
            <p:nvPr/>
          </p:nvSpPr>
          <p:spPr>
            <a:xfrm>
              <a:off x="0" y="0"/>
              <a:ext cx="236826" cy="144387"/>
            </a:xfrm>
            <a:custGeom>
              <a:avLst/>
              <a:gdLst/>
              <a:ahLst/>
              <a:cxnLst/>
              <a:rect l="l" t="t" r="r" b="b"/>
              <a:pathLst>
                <a:path w="236826" h="144387" extrusionOk="0">
                  <a:moveTo>
                    <a:pt x="0" y="0"/>
                  </a:moveTo>
                  <a:lnTo>
                    <a:pt x="236826" y="0"/>
                  </a:lnTo>
                  <a:lnTo>
                    <a:pt x="236826" y="144387"/>
                  </a:lnTo>
                  <a:lnTo>
                    <a:pt x="0" y="14438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FF2F18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Google Shape;151;p15"/>
            <p:cNvSpPr txBox="1"/>
            <p:nvPr/>
          </p:nvSpPr>
          <p:spPr>
            <a:xfrm>
              <a:off x="0" y="-38100"/>
              <a:ext cx="236826" cy="1824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9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15"/>
          <p:cNvGrpSpPr/>
          <p:nvPr/>
        </p:nvGrpSpPr>
        <p:grpSpPr>
          <a:xfrm>
            <a:off x="2445607" y="6701428"/>
            <a:ext cx="679394" cy="523511"/>
            <a:chOff x="0" y="-38100"/>
            <a:chExt cx="236826" cy="182487"/>
          </a:xfrm>
        </p:grpSpPr>
        <p:sp>
          <p:nvSpPr>
            <p:cNvPr id="153" name="Google Shape;153;p15"/>
            <p:cNvSpPr/>
            <p:nvPr/>
          </p:nvSpPr>
          <p:spPr>
            <a:xfrm>
              <a:off x="0" y="0"/>
              <a:ext cx="236826" cy="144387"/>
            </a:xfrm>
            <a:custGeom>
              <a:avLst/>
              <a:gdLst/>
              <a:ahLst/>
              <a:cxnLst/>
              <a:rect l="l" t="t" r="r" b="b"/>
              <a:pathLst>
                <a:path w="236826" h="144387" extrusionOk="0">
                  <a:moveTo>
                    <a:pt x="0" y="0"/>
                  </a:moveTo>
                  <a:lnTo>
                    <a:pt x="236826" y="0"/>
                  </a:lnTo>
                  <a:lnTo>
                    <a:pt x="236826" y="144387"/>
                  </a:lnTo>
                  <a:lnTo>
                    <a:pt x="0" y="14438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FF2F18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Google Shape;154;p15"/>
            <p:cNvSpPr txBox="1"/>
            <p:nvPr/>
          </p:nvSpPr>
          <p:spPr>
            <a:xfrm>
              <a:off x="0" y="-38100"/>
              <a:ext cx="236826" cy="1824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9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15"/>
          <p:cNvSpPr/>
          <p:nvPr/>
        </p:nvSpPr>
        <p:spPr>
          <a:xfrm>
            <a:off x="4350059" y="5608709"/>
            <a:ext cx="1952755" cy="414211"/>
          </a:xfrm>
          <a:custGeom>
            <a:avLst/>
            <a:gdLst/>
            <a:ahLst/>
            <a:cxnLst/>
            <a:rect l="l" t="t" r="r" b="b"/>
            <a:pathLst>
              <a:path w="1952755" h="414211" extrusionOk="0">
                <a:moveTo>
                  <a:pt x="0" y="0"/>
                </a:moveTo>
                <a:lnTo>
                  <a:pt x="1952754" y="0"/>
                </a:lnTo>
                <a:lnTo>
                  <a:pt x="1952754" y="414210"/>
                </a:lnTo>
                <a:lnTo>
                  <a:pt x="0" y="4142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l="-3340" t="-1055135" r="-42932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56" name="Google Shape;156;p15"/>
          <p:cNvGrpSpPr/>
          <p:nvPr/>
        </p:nvGrpSpPr>
        <p:grpSpPr>
          <a:xfrm>
            <a:off x="4774009" y="5518459"/>
            <a:ext cx="679394" cy="523511"/>
            <a:chOff x="0" y="-38100"/>
            <a:chExt cx="236826" cy="182487"/>
          </a:xfrm>
        </p:grpSpPr>
        <p:sp>
          <p:nvSpPr>
            <p:cNvPr id="157" name="Google Shape;157;p15"/>
            <p:cNvSpPr/>
            <p:nvPr/>
          </p:nvSpPr>
          <p:spPr>
            <a:xfrm>
              <a:off x="0" y="0"/>
              <a:ext cx="236826" cy="144387"/>
            </a:xfrm>
            <a:custGeom>
              <a:avLst/>
              <a:gdLst/>
              <a:ahLst/>
              <a:cxnLst/>
              <a:rect l="l" t="t" r="r" b="b"/>
              <a:pathLst>
                <a:path w="236826" h="144387" extrusionOk="0">
                  <a:moveTo>
                    <a:pt x="0" y="0"/>
                  </a:moveTo>
                  <a:lnTo>
                    <a:pt x="236826" y="0"/>
                  </a:lnTo>
                  <a:lnTo>
                    <a:pt x="236826" y="144387"/>
                  </a:lnTo>
                  <a:lnTo>
                    <a:pt x="0" y="14438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 cmpd="sng">
              <a:solidFill>
                <a:srgbClr val="FF2F18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Google Shape;158;p15"/>
            <p:cNvSpPr txBox="1"/>
            <p:nvPr/>
          </p:nvSpPr>
          <p:spPr>
            <a:xfrm>
              <a:off x="0" y="-38100"/>
              <a:ext cx="236826" cy="1824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29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" name="Google Shape;159;p15"/>
          <p:cNvGrpSpPr/>
          <p:nvPr/>
        </p:nvGrpSpPr>
        <p:grpSpPr>
          <a:xfrm>
            <a:off x="4959057" y="6129186"/>
            <a:ext cx="2174311" cy="1291728"/>
            <a:chOff x="0" y="0"/>
            <a:chExt cx="2899080" cy="1722303"/>
          </a:xfrm>
        </p:grpSpPr>
        <p:sp>
          <p:nvSpPr>
            <p:cNvPr id="160" name="Google Shape;160;p15"/>
            <p:cNvSpPr/>
            <p:nvPr/>
          </p:nvSpPr>
          <p:spPr>
            <a:xfrm>
              <a:off x="123049" y="0"/>
              <a:ext cx="2776031" cy="1722303"/>
            </a:xfrm>
            <a:custGeom>
              <a:avLst/>
              <a:gdLst/>
              <a:ahLst/>
              <a:cxnLst/>
              <a:rect l="l" t="t" r="r" b="b"/>
              <a:pathLst>
                <a:path w="2776031" h="1722303" extrusionOk="0">
                  <a:moveTo>
                    <a:pt x="0" y="0"/>
                  </a:moveTo>
                  <a:lnTo>
                    <a:pt x="2776030" y="0"/>
                  </a:lnTo>
                  <a:lnTo>
                    <a:pt x="2776030" y="1722303"/>
                  </a:lnTo>
                  <a:lnTo>
                    <a:pt x="0" y="172230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0">
                <a:alphaModFix/>
              </a:blip>
              <a:stretch>
                <a:fillRect b="-78494"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1" name="Google Shape;161;p15"/>
            <p:cNvGrpSpPr/>
            <p:nvPr/>
          </p:nvGrpSpPr>
          <p:grpSpPr>
            <a:xfrm>
              <a:off x="0" y="68942"/>
              <a:ext cx="1216357" cy="594828"/>
              <a:chOff x="0" y="-38100"/>
              <a:chExt cx="318002" cy="155511"/>
            </a:xfrm>
          </p:grpSpPr>
          <p:sp>
            <p:nvSpPr>
              <p:cNvPr id="162" name="Google Shape;162;p15"/>
              <p:cNvSpPr/>
              <p:nvPr/>
            </p:nvSpPr>
            <p:spPr>
              <a:xfrm>
                <a:off x="0" y="0"/>
                <a:ext cx="318002" cy="117411"/>
              </a:xfrm>
              <a:custGeom>
                <a:avLst/>
                <a:gdLst/>
                <a:ahLst/>
                <a:cxnLst/>
                <a:rect l="l" t="t" r="r" b="b"/>
                <a:pathLst>
                  <a:path w="318002" h="117411" extrusionOk="0">
                    <a:moveTo>
                      <a:pt x="0" y="0"/>
                    </a:moveTo>
                    <a:lnTo>
                      <a:pt x="318002" y="0"/>
                    </a:lnTo>
                    <a:lnTo>
                      <a:pt x="318002" y="117411"/>
                    </a:lnTo>
                    <a:lnTo>
                      <a:pt x="0" y="117411"/>
                    </a:ln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57150" cap="sq" cmpd="sng">
                <a:solidFill>
                  <a:srgbClr val="FF2F18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Google Shape;163;p15"/>
              <p:cNvSpPr txBox="1"/>
              <p:nvPr/>
            </p:nvSpPr>
            <p:spPr>
              <a:xfrm>
                <a:off x="0" y="-38100"/>
                <a:ext cx="318002" cy="15551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29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64" name="Google Shape;164;p15"/>
          <p:cNvSpPr/>
          <p:nvPr/>
        </p:nvSpPr>
        <p:spPr>
          <a:xfrm>
            <a:off x="1622014" y="8623156"/>
            <a:ext cx="991735" cy="1253203"/>
          </a:xfrm>
          <a:custGeom>
            <a:avLst/>
            <a:gdLst/>
            <a:ahLst/>
            <a:cxnLst/>
            <a:rect l="l" t="t" r="r" b="b"/>
            <a:pathLst>
              <a:path w="991735" h="1253203" extrusionOk="0">
                <a:moveTo>
                  <a:pt x="0" y="0"/>
                </a:moveTo>
                <a:lnTo>
                  <a:pt x="991736" y="0"/>
                </a:lnTo>
                <a:lnTo>
                  <a:pt x="991736" y="1253203"/>
                </a:lnTo>
                <a:lnTo>
                  <a:pt x="0" y="12532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 t="-3823" r="-3414" b="-2344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5" name="Google Shape;165;p15"/>
          <p:cNvSpPr/>
          <p:nvPr/>
        </p:nvSpPr>
        <p:spPr>
          <a:xfrm>
            <a:off x="2445607" y="8919092"/>
            <a:ext cx="1734222" cy="724136"/>
          </a:xfrm>
          <a:custGeom>
            <a:avLst/>
            <a:gdLst/>
            <a:ahLst/>
            <a:cxnLst/>
            <a:rect l="l" t="t" r="r" b="b"/>
            <a:pathLst>
              <a:path w="1734222" h="724136" extrusionOk="0">
                <a:moveTo>
                  <a:pt x="0" y="0"/>
                </a:moveTo>
                <a:lnTo>
                  <a:pt x="1734222" y="0"/>
                </a:lnTo>
                <a:lnTo>
                  <a:pt x="1734222" y="724136"/>
                </a:lnTo>
                <a:lnTo>
                  <a:pt x="0" y="7241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 l="-6690" t="-14273" r="-7019" b="-19526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6" name="Google Shape;166;p15"/>
          <p:cNvSpPr/>
          <p:nvPr/>
        </p:nvSpPr>
        <p:spPr>
          <a:xfrm>
            <a:off x="4179829" y="8919092"/>
            <a:ext cx="1624547" cy="692398"/>
          </a:xfrm>
          <a:custGeom>
            <a:avLst/>
            <a:gdLst/>
            <a:ahLst/>
            <a:cxnLst/>
            <a:rect l="l" t="t" r="r" b="b"/>
            <a:pathLst>
              <a:path w="1624547" h="692398" extrusionOk="0">
                <a:moveTo>
                  <a:pt x="0" y="0"/>
                </a:moveTo>
                <a:lnTo>
                  <a:pt x="1624546" y="0"/>
                </a:lnTo>
                <a:lnTo>
                  <a:pt x="1624546" y="692398"/>
                </a:lnTo>
                <a:lnTo>
                  <a:pt x="0" y="69239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3">
              <a:alphaModFix/>
            </a:blip>
            <a:stretch>
              <a:fillRect l="-8530" t="-15580" r="-6483" b="-17006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67" name="Google Shape;167;p15"/>
          <p:cNvSpPr txBox="1"/>
          <p:nvPr/>
        </p:nvSpPr>
        <p:spPr>
          <a:xfrm>
            <a:off x="370566" y="240598"/>
            <a:ext cx="70641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FAQS</a:t>
            </a:r>
            <a:endParaRPr b="1"/>
          </a:p>
        </p:txBody>
      </p:sp>
      <p:sp>
        <p:nvSpPr>
          <p:cNvPr id="168" name="Google Shape;168;p15"/>
          <p:cNvSpPr txBox="1"/>
          <p:nvPr/>
        </p:nvSpPr>
        <p:spPr>
          <a:xfrm>
            <a:off x="0" y="1103241"/>
            <a:ext cx="45672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REFEREE CHANGES CALL OR I MESSED UP</a:t>
            </a:r>
            <a:endParaRPr b="1"/>
          </a:p>
        </p:txBody>
      </p:sp>
      <p:sp>
        <p:nvSpPr>
          <p:cNvPr id="169" name="Google Shape;169;p15"/>
          <p:cNvSpPr txBox="1"/>
          <p:nvPr/>
        </p:nvSpPr>
        <p:spPr>
          <a:xfrm>
            <a:off x="4774009" y="1103241"/>
            <a:ext cx="29295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I REALLY MESSED UP</a:t>
            </a:r>
            <a:endParaRPr b="1"/>
          </a:p>
        </p:txBody>
      </p:sp>
      <p:sp>
        <p:nvSpPr>
          <p:cNvPr id="170" name="Google Shape;170;p15"/>
          <p:cNvSpPr txBox="1"/>
          <p:nvPr/>
        </p:nvSpPr>
        <p:spPr>
          <a:xfrm>
            <a:off x="777240" y="3483271"/>
            <a:ext cx="29295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PHONE DIED </a:t>
            </a:r>
            <a:endParaRPr b="1"/>
          </a:p>
        </p:txBody>
      </p:sp>
      <p:sp>
        <p:nvSpPr>
          <p:cNvPr id="171" name="Google Shape;171;p15"/>
          <p:cNvSpPr txBox="1"/>
          <p:nvPr/>
        </p:nvSpPr>
        <p:spPr>
          <a:xfrm>
            <a:off x="104434" y="8334901"/>
            <a:ext cx="14646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TEAMS AREN’T POPULATED</a:t>
            </a:r>
            <a:endParaRPr b="1"/>
          </a:p>
        </p:txBody>
      </p:sp>
      <p:sp>
        <p:nvSpPr>
          <p:cNvPr id="172" name="Google Shape;172;p15"/>
          <p:cNvSpPr txBox="1"/>
          <p:nvPr/>
        </p:nvSpPr>
        <p:spPr>
          <a:xfrm>
            <a:off x="4226563" y="3483271"/>
            <a:ext cx="33519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SEE SCORESHEET</a:t>
            </a:r>
            <a:endParaRPr b="1"/>
          </a:p>
        </p:txBody>
      </p:sp>
      <p:sp>
        <p:nvSpPr>
          <p:cNvPr id="173" name="Google Shape;173;p15"/>
          <p:cNvSpPr txBox="1"/>
          <p:nvPr/>
        </p:nvSpPr>
        <p:spPr>
          <a:xfrm>
            <a:off x="517091" y="5139479"/>
            <a:ext cx="33690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ADD/EDIT PLAYER - PREMATCH</a:t>
            </a:r>
            <a:endParaRPr b="1"/>
          </a:p>
        </p:txBody>
      </p:sp>
      <p:sp>
        <p:nvSpPr>
          <p:cNvPr id="174" name="Google Shape;174;p15"/>
          <p:cNvSpPr txBox="1"/>
          <p:nvPr/>
        </p:nvSpPr>
        <p:spPr>
          <a:xfrm>
            <a:off x="4648960" y="5139479"/>
            <a:ext cx="29295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ADD PLAYER - DURING</a:t>
            </a:r>
            <a:endParaRPr b="1"/>
          </a:p>
        </p:txBody>
      </p:sp>
      <p:sp>
        <p:nvSpPr>
          <p:cNvPr id="175" name="Google Shape;175;p15"/>
          <p:cNvSpPr txBox="1"/>
          <p:nvPr/>
        </p:nvSpPr>
        <p:spPr>
          <a:xfrm>
            <a:off x="15035" y="9096417"/>
            <a:ext cx="1840902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wait 3-5 minutes 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the oompa loompas 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are working on it</a:t>
            </a:r>
            <a:endParaRPr/>
          </a:p>
        </p:txBody>
      </p:sp>
      <p:sp>
        <p:nvSpPr>
          <p:cNvPr id="176" name="Google Shape;176;p15"/>
          <p:cNvSpPr txBox="1"/>
          <p:nvPr/>
        </p:nvSpPr>
        <p:spPr>
          <a:xfrm>
            <a:off x="626289" y="7603381"/>
            <a:ext cx="2929389" cy="40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someone is number ZERO - just change to 99 or 88</a:t>
            </a:r>
            <a:endParaRPr/>
          </a:p>
        </p:txBody>
      </p:sp>
      <p:sp>
        <p:nvSpPr>
          <p:cNvPr id="177" name="Google Shape;177;p15"/>
          <p:cNvSpPr txBox="1"/>
          <p:nvPr/>
        </p:nvSpPr>
        <p:spPr>
          <a:xfrm>
            <a:off x="4320024" y="1505795"/>
            <a:ext cx="3452376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tap the score to open manual changes</a:t>
            </a:r>
            <a:endParaRPr/>
          </a:p>
        </p:txBody>
      </p:sp>
      <p:sp>
        <p:nvSpPr>
          <p:cNvPr id="178" name="Google Shape;178;p15"/>
          <p:cNvSpPr txBox="1"/>
          <p:nvPr/>
        </p:nvSpPr>
        <p:spPr>
          <a:xfrm>
            <a:off x="524506" y="4059291"/>
            <a:ext cx="2260798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get another phone 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rescan qr code from ref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hit continue match</a:t>
            </a:r>
            <a:endParaRPr/>
          </a:p>
        </p:txBody>
      </p:sp>
      <p:sp>
        <p:nvSpPr>
          <p:cNvPr id="179" name="Google Shape;179;p15"/>
          <p:cNvSpPr txBox="1"/>
          <p:nvPr/>
        </p:nvSpPr>
        <p:spPr>
          <a:xfrm>
            <a:off x="4785206" y="2652463"/>
            <a:ext cx="1517607" cy="40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change what you need to</a:t>
            </a:r>
            <a:endParaRPr/>
          </a:p>
        </p:txBody>
      </p:sp>
      <p:sp>
        <p:nvSpPr>
          <p:cNvPr id="180" name="Google Shape;180;p15"/>
          <p:cNvSpPr txBox="1"/>
          <p:nvPr/>
        </p:nvSpPr>
        <p:spPr>
          <a:xfrm>
            <a:off x="3125001" y="5966700"/>
            <a:ext cx="581628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ADD</a:t>
            </a:r>
            <a:endParaRPr/>
          </a:p>
        </p:txBody>
      </p:sp>
      <p:sp>
        <p:nvSpPr>
          <p:cNvPr id="181" name="Google Shape;181;p15"/>
          <p:cNvSpPr txBox="1"/>
          <p:nvPr/>
        </p:nvSpPr>
        <p:spPr>
          <a:xfrm>
            <a:off x="3125001" y="6849523"/>
            <a:ext cx="581628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edit</a:t>
            </a:r>
            <a:endParaRPr/>
          </a:p>
        </p:txBody>
      </p:sp>
      <p:sp>
        <p:nvSpPr>
          <p:cNvPr id="182" name="Google Shape;182;p15"/>
          <p:cNvSpPr txBox="1"/>
          <p:nvPr/>
        </p:nvSpPr>
        <p:spPr>
          <a:xfrm>
            <a:off x="6192384" y="5627759"/>
            <a:ext cx="1605551" cy="407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click on the roster icon</a:t>
            </a:r>
            <a:endParaRPr/>
          </a:p>
        </p:txBody>
      </p:sp>
      <p:sp>
        <p:nvSpPr>
          <p:cNvPr id="183" name="Google Shape;183;p15"/>
          <p:cNvSpPr txBox="1"/>
          <p:nvPr/>
        </p:nvSpPr>
        <p:spPr>
          <a:xfrm>
            <a:off x="4567347" y="7489081"/>
            <a:ext cx="2841814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hit ADD PLAYER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*ONLY HAVE TO ENter shirt number during the match</a:t>
            </a:r>
            <a:endParaRPr/>
          </a:p>
        </p:txBody>
      </p:sp>
      <p:sp>
        <p:nvSpPr>
          <p:cNvPr id="184" name="Google Shape;184;p15"/>
          <p:cNvSpPr txBox="1"/>
          <p:nvPr/>
        </p:nvSpPr>
        <p:spPr>
          <a:xfrm>
            <a:off x="5750166" y="8481044"/>
            <a:ext cx="19188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APP CRASHES</a:t>
            </a:r>
            <a:endParaRPr b="1"/>
          </a:p>
        </p:txBody>
      </p:sp>
      <p:sp>
        <p:nvSpPr>
          <p:cNvPr id="185" name="Google Shape;185;p15"/>
          <p:cNvSpPr txBox="1"/>
          <p:nvPr/>
        </p:nvSpPr>
        <p:spPr>
          <a:xfrm>
            <a:off x="5227802" y="8804131"/>
            <a:ext cx="3027708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don’t panic 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data is saved</a:t>
            </a:r>
            <a:endParaRPr/>
          </a:p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just reopen the app</a:t>
            </a:r>
            <a:endParaRPr/>
          </a:p>
        </p:txBody>
      </p:sp>
      <p:sp>
        <p:nvSpPr>
          <p:cNvPr id="186" name="Google Shape;186;p15"/>
          <p:cNvSpPr txBox="1"/>
          <p:nvPr/>
        </p:nvSpPr>
        <p:spPr>
          <a:xfrm>
            <a:off x="2201646" y="8334901"/>
            <a:ext cx="20574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EXCEPTIONAL SUB / INJURY</a:t>
            </a:r>
            <a:endParaRPr b="1"/>
          </a:p>
        </p:txBody>
      </p:sp>
      <p:sp>
        <p:nvSpPr>
          <p:cNvPr id="187" name="Google Shape;187;p15"/>
          <p:cNvSpPr txBox="1"/>
          <p:nvPr/>
        </p:nvSpPr>
        <p:spPr>
          <a:xfrm>
            <a:off x="4434033" y="8481044"/>
            <a:ext cx="1302000" cy="2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8" b="1">
                <a:solidFill>
                  <a:srgbClr val="128BE4"/>
                </a:solidFill>
                <a:latin typeface="NTR"/>
                <a:ea typeface="NTR"/>
                <a:cs typeface="NTR"/>
                <a:sym typeface="NTR"/>
              </a:rPr>
              <a:t>CARDS</a:t>
            </a:r>
            <a:endParaRPr b="1"/>
          </a:p>
        </p:txBody>
      </p:sp>
      <p:sp>
        <p:nvSpPr>
          <p:cNvPr id="188" name="Google Shape;188;p15"/>
          <p:cNvSpPr txBox="1"/>
          <p:nvPr/>
        </p:nvSpPr>
        <p:spPr>
          <a:xfrm>
            <a:off x="2345269" y="9678239"/>
            <a:ext cx="3332276" cy="19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NTR"/>
                <a:ea typeface="NTR"/>
                <a:cs typeface="NTR"/>
                <a:sym typeface="NTR"/>
              </a:rPr>
              <a:t>follow the prompts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Microsoft Office PowerPoint</Application>
  <PresentationFormat>Custom</PresentationFormat>
  <Paragraphs>65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NTR</vt:lpstr>
      <vt:lpstr>Arial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Josie Russell</cp:lastModifiedBy>
  <cp:revision>1</cp:revision>
  <dcterms:modified xsi:type="dcterms:W3CDTF">2026-01-23T02:52:49Z</dcterms:modified>
</cp:coreProperties>
</file>