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Montserrat"/>
      <p:regular r:id="rId25"/>
      <p:bold r:id="rId26"/>
      <p:italic r:id="rId27"/>
      <p:boldItalic r:id="rId28"/>
    </p:embeddedFont>
    <p:embeddedFont>
      <p:font typeface="La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248">
          <p15:clr>
            <a:srgbClr val="747775"/>
          </p15:clr>
        </p15:guide>
        <p15:guide id="2" orient="horz" pos="1620">
          <p15:clr>
            <a:srgbClr val="747775"/>
          </p15:clr>
        </p15:guide>
        <p15:guide id="3" orient="horz" pos="464">
          <p15:clr>
            <a:srgbClr val="747775"/>
          </p15:clr>
        </p15:guide>
        <p15:guide id="4" pos="3084">
          <p15:clr>
            <a:srgbClr val="747775"/>
          </p15:clr>
        </p15:guide>
        <p15:guide id="5" orient="horz" pos="2919">
          <p15:clr>
            <a:srgbClr val="747775"/>
          </p15:clr>
        </p15:guide>
        <p15:guide id="6" pos="4414">
          <p15:clr>
            <a:srgbClr val="747775"/>
          </p15:clr>
        </p15:guide>
        <p15:guide id="7" pos="2958">
          <p15:clr>
            <a:srgbClr val="747775"/>
          </p15:clr>
        </p15:guide>
        <p15:guide id="8" orient="horz" pos="607">
          <p15:clr>
            <a:srgbClr val="747775"/>
          </p15:clr>
        </p15:guide>
        <p15:guide id="9" pos="5578">
          <p15:clr>
            <a:srgbClr val="747775"/>
          </p15:clr>
        </p15:guide>
        <p15:guide id="10" pos="4331">
          <p15:clr>
            <a:srgbClr val="747775"/>
          </p15:clr>
        </p15:guide>
        <p15:guide id="11" pos="817">
          <p15:clr>
            <a:srgbClr val="747775"/>
          </p15:clr>
        </p15:guide>
        <p15:guide id="12" pos="2736">
          <p15:clr>
            <a:srgbClr val="747775"/>
          </p15:clr>
        </p15:guide>
        <p15:guide id="13" pos="277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248"/>
        <p:guide pos="1620" orient="horz"/>
        <p:guide pos="464" orient="horz"/>
        <p:guide pos="3084"/>
        <p:guide pos="2919" orient="horz"/>
        <p:guide pos="4414"/>
        <p:guide pos="2958"/>
        <p:guide pos="607" orient="horz"/>
        <p:guide pos="5578"/>
        <p:guide pos="4331"/>
        <p:guide pos="817"/>
        <p:guide pos="2736"/>
        <p:guide pos="2772"/>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La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93903bd853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93903bd853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93903bd85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93903bd853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93903bd853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93903bd853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93903bd853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93903bd853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93903bd853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93903bd853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ad5704107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ad5704107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eb49e0ca1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eb49e0ca1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93903bd853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93903bd853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93903bd853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93903bd853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93903bd853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93903bd853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9333ec021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9333ec021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eb50e688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eb50e688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9333ec021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9333ec021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93903bd85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93903bd85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93903bd85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93903bd85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93903bd85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93903bd85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93903bd853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93903bd853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b03eab152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b03eab152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C343D"/>
        </a:solidFill>
      </p:bgPr>
    </p:bg>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 name="Google Shape;19;p2"/>
          <p:cNvPicPr preferRelativeResize="0"/>
          <p:nvPr/>
        </p:nvPicPr>
        <p:blipFill>
          <a:blip r:embed="rId2">
            <a:alphaModFix/>
          </a:blip>
          <a:stretch>
            <a:fillRect/>
          </a:stretch>
        </p:blipFill>
        <p:spPr>
          <a:xfrm>
            <a:off x="167950" y="4491674"/>
            <a:ext cx="826940" cy="5061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7" name="Shape 107"/>
        <p:cNvGrpSpPr/>
        <p:nvPr/>
      </p:nvGrpSpPr>
      <p:grpSpPr>
        <a:xfrm>
          <a:off x="0" y="0"/>
          <a:ext cx="0" cy="0"/>
          <a:chOff x="0" y="0"/>
          <a:chExt cx="0" cy="0"/>
        </a:xfrm>
      </p:grpSpPr>
      <p:grpSp>
        <p:nvGrpSpPr>
          <p:cNvPr id="108" name="Google Shape;108;p11"/>
          <p:cNvGrpSpPr/>
          <p:nvPr/>
        </p:nvGrpSpPr>
        <p:grpSpPr>
          <a:xfrm>
            <a:off x="4406400" y="0"/>
            <a:ext cx="4737600" cy="5143065"/>
            <a:chOff x="4406400" y="0"/>
            <a:chExt cx="4737600" cy="5143065"/>
          </a:xfrm>
        </p:grpSpPr>
        <p:sp>
          <p:nvSpPr>
            <p:cNvPr id="109" name="Google Shape;109;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128" name="Google Shape;128;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29" name="Google Shape;12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grpSp>
        <p:nvGrpSpPr>
          <p:cNvPr id="21" name="Google Shape;21;p3"/>
          <p:cNvGrpSpPr/>
          <p:nvPr/>
        </p:nvGrpSpPr>
        <p:grpSpPr>
          <a:xfrm>
            <a:off x="4406400" y="0"/>
            <a:ext cx="4737600" cy="5143065"/>
            <a:chOff x="4406400" y="0"/>
            <a:chExt cx="4737600" cy="5143065"/>
          </a:xfrm>
        </p:grpSpPr>
        <p:sp>
          <p:nvSpPr>
            <p:cNvPr id="22" name="Google Shape;22;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 name="Google Shape;4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 name="Shape 42"/>
        <p:cNvGrpSpPr/>
        <p:nvPr/>
      </p:nvGrpSpPr>
      <p:grpSpPr>
        <a:xfrm>
          <a:off x="0" y="0"/>
          <a:ext cx="0" cy="0"/>
          <a:chOff x="0" y="0"/>
          <a:chExt cx="0" cy="0"/>
        </a:xfrm>
      </p:grpSpPr>
      <p:grpSp>
        <p:nvGrpSpPr>
          <p:cNvPr id="43" name="Google Shape;43;p4"/>
          <p:cNvGrpSpPr/>
          <p:nvPr/>
        </p:nvGrpSpPr>
        <p:grpSpPr>
          <a:xfrm>
            <a:off x="0" y="381001"/>
            <a:ext cx="1037850" cy="1016287"/>
            <a:chOff x="0" y="381001"/>
            <a:chExt cx="1037850" cy="1016287"/>
          </a:xfrm>
        </p:grpSpPr>
        <p:sp>
          <p:nvSpPr>
            <p:cNvPr id="44" name="Google Shape;44;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p:nvPr/>
          </p:nvSpPr>
          <p:spPr>
            <a:xfrm flipH="1">
              <a:off x="229050" y="588489"/>
              <a:ext cx="808800" cy="808800"/>
            </a:xfrm>
            <a:prstGeom prst="diagStrip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7" name="Google Shape;47;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8" name="Google Shape;4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9" name="Google Shape;49;p4"/>
          <p:cNvPicPr preferRelativeResize="0"/>
          <p:nvPr/>
        </p:nvPicPr>
        <p:blipFill>
          <a:blip r:embed="rId2">
            <a:alphaModFix/>
          </a:blip>
          <a:stretch>
            <a:fillRect/>
          </a:stretch>
        </p:blipFill>
        <p:spPr>
          <a:xfrm>
            <a:off x="167950" y="4491674"/>
            <a:ext cx="826940" cy="506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 name="Shape 50"/>
        <p:cNvGrpSpPr/>
        <p:nvPr/>
      </p:nvGrpSpPr>
      <p:grpSpPr>
        <a:xfrm>
          <a:off x="0" y="0"/>
          <a:ext cx="0" cy="0"/>
          <a:chOff x="0" y="0"/>
          <a:chExt cx="0" cy="0"/>
        </a:xfrm>
      </p:grpSpPr>
      <p:grpSp>
        <p:nvGrpSpPr>
          <p:cNvPr id="51" name="Google Shape;51;p5"/>
          <p:cNvGrpSpPr/>
          <p:nvPr/>
        </p:nvGrpSpPr>
        <p:grpSpPr>
          <a:xfrm>
            <a:off x="0" y="381001"/>
            <a:ext cx="1037850" cy="1016287"/>
            <a:chOff x="0" y="381001"/>
            <a:chExt cx="1037850" cy="1016287"/>
          </a:xfrm>
        </p:grpSpPr>
        <p:sp>
          <p:nvSpPr>
            <p:cNvPr id="52" name="Google Shape;52;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 name="Google Shape;54;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5" name="Google Shape;55;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6" name="Google Shape;56;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7" name="Google Shape;5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grpSp>
        <p:nvGrpSpPr>
          <p:cNvPr id="59" name="Google Shape;59;p6"/>
          <p:cNvGrpSpPr/>
          <p:nvPr/>
        </p:nvGrpSpPr>
        <p:grpSpPr>
          <a:xfrm>
            <a:off x="0" y="381001"/>
            <a:ext cx="1037850" cy="1016287"/>
            <a:chOff x="0" y="381001"/>
            <a:chExt cx="1037850" cy="1016287"/>
          </a:xfrm>
        </p:grpSpPr>
        <p:sp>
          <p:nvSpPr>
            <p:cNvPr id="60" name="Google Shape;60;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 name="Google Shape;62;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3" name="Google Shape;6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4" name="Shape 64"/>
        <p:cNvGrpSpPr/>
        <p:nvPr/>
      </p:nvGrpSpPr>
      <p:grpSpPr>
        <a:xfrm>
          <a:off x="0" y="0"/>
          <a:ext cx="0" cy="0"/>
          <a:chOff x="0" y="0"/>
          <a:chExt cx="0" cy="0"/>
        </a:xfrm>
      </p:grpSpPr>
      <p:grpSp>
        <p:nvGrpSpPr>
          <p:cNvPr id="65" name="Google Shape;65;p7"/>
          <p:cNvGrpSpPr/>
          <p:nvPr/>
        </p:nvGrpSpPr>
        <p:grpSpPr>
          <a:xfrm>
            <a:off x="0" y="381001"/>
            <a:ext cx="1037850" cy="1016287"/>
            <a:chOff x="0" y="381001"/>
            <a:chExt cx="1037850" cy="1016287"/>
          </a:xfrm>
        </p:grpSpPr>
        <p:sp>
          <p:nvSpPr>
            <p:cNvPr id="66" name="Google Shape;66;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9" name="Google Shape;69;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0" name="Google Shape;7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1" name="Shape 71"/>
        <p:cNvGrpSpPr/>
        <p:nvPr/>
      </p:nvGrpSpPr>
      <p:grpSpPr>
        <a:xfrm>
          <a:off x="0" y="0"/>
          <a:ext cx="0" cy="0"/>
          <a:chOff x="0" y="0"/>
          <a:chExt cx="0" cy="0"/>
        </a:xfrm>
      </p:grpSpPr>
      <p:grpSp>
        <p:nvGrpSpPr>
          <p:cNvPr id="72" name="Google Shape;72;p8"/>
          <p:cNvGrpSpPr/>
          <p:nvPr/>
        </p:nvGrpSpPr>
        <p:grpSpPr>
          <a:xfrm>
            <a:off x="4406400" y="0"/>
            <a:ext cx="4737600" cy="5143500"/>
            <a:chOff x="4406400" y="0"/>
            <a:chExt cx="4737600" cy="5143500"/>
          </a:xfrm>
        </p:grpSpPr>
        <p:sp>
          <p:nvSpPr>
            <p:cNvPr id="73" name="Google Shape;73;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 name="Google Shape;9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3" name="Shape 93"/>
        <p:cNvGrpSpPr/>
        <p:nvPr/>
      </p:nvGrpSpPr>
      <p:grpSpPr>
        <a:xfrm>
          <a:off x="0" y="0"/>
          <a:ext cx="0" cy="0"/>
          <a:chOff x="0" y="0"/>
          <a:chExt cx="0" cy="0"/>
        </a:xfrm>
      </p:grpSpPr>
      <p:grpSp>
        <p:nvGrpSpPr>
          <p:cNvPr id="94" name="Google Shape;94;p9"/>
          <p:cNvGrpSpPr/>
          <p:nvPr/>
        </p:nvGrpSpPr>
        <p:grpSpPr>
          <a:xfrm>
            <a:off x="0" y="381001"/>
            <a:ext cx="1037850" cy="1016287"/>
            <a:chOff x="0" y="381001"/>
            <a:chExt cx="1037850" cy="1016287"/>
          </a:xfrm>
        </p:grpSpPr>
        <p:sp>
          <p:nvSpPr>
            <p:cNvPr id="95" name="Google Shape;95;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8" name="Google Shape;98;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300"/>
              <a:buNone/>
              <a:defRPr sz="1300"/>
            </a:lvl2pPr>
            <a:lvl3pPr lvl="2" rtl="0">
              <a:lnSpc>
                <a:spcPct val="100000"/>
              </a:lnSpc>
              <a:spcBef>
                <a:spcPts val="0"/>
              </a:spcBef>
              <a:spcAft>
                <a:spcPts val="0"/>
              </a:spcAft>
              <a:buSzPts val="1300"/>
              <a:buNone/>
              <a:defRPr sz="1300"/>
            </a:lvl3pPr>
            <a:lvl4pPr lvl="3" rtl="0">
              <a:lnSpc>
                <a:spcPct val="100000"/>
              </a:lnSpc>
              <a:spcBef>
                <a:spcPts val="0"/>
              </a:spcBef>
              <a:spcAft>
                <a:spcPts val="0"/>
              </a:spcAft>
              <a:buSzPts val="1300"/>
              <a:buNone/>
              <a:defRPr sz="1300"/>
            </a:lvl4pPr>
            <a:lvl5pPr lvl="4" rtl="0">
              <a:lnSpc>
                <a:spcPct val="100000"/>
              </a:lnSpc>
              <a:spcBef>
                <a:spcPts val="0"/>
              </a:spcBef>
              <a:spcAft>
                <a:spcPts val="0"/>
              </a:spcAft>
              <a:buSzPts val="1300"/>
              <a:buNone/>
              <a:defRPr sz="1300"/>
            </a:lvl5pPr>
            <a:lvl6pPr lvl="5" rtl="0">
              <a:lnSpc>
                <a:spcPct val="100000"/>
              </a:lnSpc>
              <a:spcBef>
                <a:spcPts val="0"/>
              </a:spcBef>
              <a:spcAft>
                <a:spcPts val="0"/>
              </a:spcAft>
              <a:buSzPts val="1300"/>
              <a:buNone/>
              <a:defRPr sz="1300"/>
            </a:lvl6pPr>
            <a:lvl7pPr lvl="6" rtl="0">
              <a:lnSpc>
                <a:spcPct val="100000"/>
              </a:lnSpc>
              <a:spcBef>
                <a:spcPts val="0"/>
              </a:spcBef>
              <a:spcAft>
                <a:spcPts val="0"/>
              </a:spcAft>
              <a:buSzPts val="1300"/>
              <a:buNone/>
              <a:defRPr sz="1300"/>
            </a:lvl7pPr>
            <a:lvl8pPr lvl="7" rtl="0">
              <a:lnSpc>
                <a:spcPct val="100000"/>
              </a:lnSpc>
              <a:spcBef>
                <a:spcPts val="0"/>
              </a:spcBef>
              <a:spcAft>
                <a:spcPts val="0"/>
              </a:spcAft>
              <a:buSzPts val="1300"/>
              <a:buNone/>
              <a:defRPr sz="1300"/>
            </a:lvl8pPr>
            <a:lvl9pPr lvl="8" rtl="0">
              <a:lnSpc>
                <a:spcPct val="100000"/>
              </a:lnSpc>
              <a:spcBef>
                <a:spcPts val="0"/>
              </a:spcBef>
              <a:spcAft>
                <a:spcPts val="0"/>
              </a:spcAft>
              <a:buSzPts val="1300"/>
              <a:buNone/>
              <a:defRPr sz="1300"/>
            </a:lvl9pPr>
          </a:lstStyle>
          <a:p/>
        </p:txBody>
      </p:sp>
      <p:sp>
        <p:nvSpPr>
          <p:cNvPr id="99" name="Google Shape;99;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0" name="Google Shape;10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1" name="Shape 101"/>
        <p:cNvGrpSpPr/>
        <p:nvPr/>
      </p:nvGrpSpPr>
      <p:grpSpPr>
        <a:xfrm>
          <a:off x="0" y="0"/>
          <a:ext cx="0" cy="0"/>
          <a:chOff x="0" y="0"/>
          <a:chExt cx="0" cy="0"/>
        </a:xfrm>
      </p:grpSpPr>
      <p:grpSp>
        <p:nvGrpSpPr>
          <p:cNvPr id="102" name="Google Shape;102;p10"/>
          <p:cNvGrpSpPr/>
          <p:nvPr/>
        </p:nvGrpSpPr>
        <p:grpSpPr>
          <a:xfrm>
            <a:off x="0" y="4128572"/>
            <a:ext cx="698925" cy="684657"/>
            <a:chOff x="0" y="3785672"/>
            <a:chExt cx="698925" cy="684657"/>
          </a:xfrm>
        </p:grpSpPr>
        <p:sp>
          <p:nvSpPr>
            <p:cNvPr id="103" name="Google Shape;103;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 name="Google Shape;105;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06" name="Google Shape;10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rgbClr val="0C343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1"/>
                </a:solidFill>
                <a:latin typeface="Lato"/>
                <a:ea typeface="Lato"/>
                <a:cs typeface="Lato"/>
                <a:sym typeface="Lato"/>
              </a:defRPr>
            </a:lvl1pPr>
            <a:lvl2pPr lvl="1" rtl="0" algn="r">
              <a:buNone/>
              <a:defRPr sz="1000">
                <a:solidFill>
                  <a:schemeClr val="lt1"/>
                </a:solidFill>
                <a:latin typeface="Lato"/>
                <a:ea typeface="Lato"/>
                <a:cs typeface="Lato"/>
                <a:sym typeface="Lato"/>
              </a:defRPr>
            </a:lvl2pPr>
            <a:lvl3pPr lvl="2" rtl="0" algn="r">
              <a:buNone/>
              <a:defRPr sz="1000">
                <a:solidFill>
                  <a:schemeClr val="lt1"/>
                </a:solidFill>
                <a:latin typeface="Lato"/>
                <a:ea typeface="Lato"/>
                <a:cs typeface="Lato"/>
                <a:sym typeface="Lato"/>
              </a:defRPr>
            </a:lvl3pPr>
            <a:lvl4pPr lvl="3" rtl="0" algn="r">
              <a:buNone/>
              <a:defRPr sz="1000">
                <a:solidFill>
                  <a:schemeClr val="lt1"/>
                </a:solidFill>
                <a:latin typeface="Lato"/>
                <a:ea typeface="Lato"/>
                <a:cs typeface="Lato"/>
                <a:sym typeface="Lato"/>
              </a:defRPr>
            </a:lvl4pPr>
            <a:lvl5pPr lvl="4" rtl="0" algn="r">
              <a:buNone/>
              <a:defRPr sz="1000">
                <a:solidFill>
                  <a:schemeClr val="lt1"/>
                </a:solidFill>
                <a:latin typeface="Lato"/>
                <a:ea typeface="Lato"/>
                <a:cs typeface="Lato"/>
                <a:sym typeface="Lato"/>
              </a:defRPr>
            </a:lvl5pPr>
            <a:lvl6pPr lvl="5" rtl="0" algn="r">
              <a:buNone/>
              <a:defRPr sz="1000">
                <a:solidFill>
                  <a:schemeClr val="lt1"/>
                </a:solidFill>
                <a:latin typeface="Lato"/>
                <a:ea typeface="Lato"/>
                <a:cs typeface="Lato"/>
                <a:sym typeface="Lato"/>
              </a:defRPr>
            </a:lvl6pPr>
            <a:lvl7pPr lvl="6" rtl="0" algn="r">
              <a:buNone/>
              <a:defRPr sz="1000">
                <a:solidFill>
                  <a:schemeClr val="lt1"/>
                </a:solidFill>
                <a:latin typeface="Lato"/>
                <a:ea typeface="Lato"/>
                <a:cs typeface="Lato"/>
                <a:sym typeface="Lato"/>
              </a:defRPr>
            </a:lvl7pPr>
            <a:lvl8pPr lvl="7" rtl="0" algn="r">
              <a:buNone/>
              <a:defRPr sz="1000">
                <a:solidFill>
                  <a:schemeClr val="lt1"/>
                </a:solidFill>
                <a:latin typeface="Lato"/>
                <a:ea typeface="Lato"/>
                <a:cs typeface="Lato"/>
                <a:sym typeface="Lato"/>
              </a:defRPr>
            </a:lvl8pPr>
            <a:lvl9pPr lvl="8" rtl="0"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24.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343D"/>
        </a:solidFill>
      </p:bgPr>
    </p:bg>
    <p:spTree>
      <p:nvGrpSpPr>
        <p:cNvPr id="135" name="Shape 135"/>
        <p:cNvGrpSpPr/>
        <p:nvPr/>
      </p:nvGrpSpPr>
      <p:grpSpPr>
        <a:xfrm>
          <a:off x="0" y="0"/>
          <a:ext cx="0" cy="0"/>
          <a:chOff x="0" y="0"/>
          <a:chExt cx="0" cy="0"/>
        </a:xfrm>
      </p:grpSpPr>
      <p:sp>
        <p:nvSpPr>
          <p:cNvPr id="136" name="Google Shape;136;p13"/>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VolleyStation Score</a:t>
            </a:r>
            <a:endParaRPr/>
          </a:p>
        </p:txBody>
      </p:sp>
      <p:sp>
        <p:nvSpPr>
          <p:cNvPr id="137" name="Google Shape;137;p13"/>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grpSp>
        <p:nvGrpSpPr>
          <p:cNvPr id="216" name="Google Shape;216;p22"/>
          <p:cNvGrpSpPr/>
          <p:nvPr/>
        </p:nvGrpSpPr>
        <p:grpSpPr>
          <a:xfrm>
            <a:off x="4895300" y="964175"/>
            <a:ext cx="1858524" cy="3670451"/>
            <a:chOff x="4895300" y="964175"/>
            <a:chExt cx="1858524" cy="3670451"/>
          </a:xfrm>
        </p:grpSpPr>
        <p:pic>
          <p:nvPicPr>
            <p:cNvPr id="217" name="Google Shape;217;p22"/>
            <p:cNvPicPr preferRelativeResize="0"/>
            <p:nvPr/>
          </p:nvPicPr>
          <p:blipFill>
            <a:blip r:embed="rId3">
              <a:alphaModFix/>
            </a:blip>
            <a:stretch>
              <a:fillRect/>
            </a:stretch>
          </p:blipFill>
          <p:spPr>
            <a:xfrm>
              <a:off x="4895300" y="964175"/>
              <a:ext cx="1858524" cy="3670451"/>
            </a:xfrm>
            <a:prstGeom prst="rect">
              <a:avLst/>
            </a:prstGeom>
            <a:noFill/>
            <a:ln>
              <a:noFill/>
            </a:ln>
          </p:spPr>
        </p:pic>
        <p:pic>
          <p:nvPicPr>
            <p:cNvPr id="218" name="Google Shape;218;p22"/>
            <p:cNvPicPr preferRelativeResize="0"/>
            <p:nvPr/>
          </p:nvPicPr>
          <p:blipFill>
            <a:blip r:embed="rId4">
              <a:alphaModFix/>
            </a:blip>
            <a:stretch>
              <a:fillRect/>
            </a:stretch>
          </p:blipFill>
          <p:spPr>
            <a:xfrm>
              <a:off x="4923928" y="3648150"/>
              <a:ext cx="905425" cy="432650"/>
            </a:xfrm>
            <a:prstGeom prst="rect">
              <a:avLst/>
            </a:prstGeom>
            <a:noFill/>
            <a:ln>
              <a:noFill/>
            </a:ln>
          </p:spPr>
        </p:pic>
      </p:grpSp>
      <p:sp>
        <p:nvSpPr>
          <p:cNvPr id="219" name="Google Shape;219;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Timeout</a:t>
            </a:r>
            <a:endParaRPr/>
          </a:p>
        </p:txBody>
      </p:sp>
      <p:sp>
        <p:nvSpPr>
          <p:cNvPr id="220" name="Google Shape;220;p22"/>
          <p:cNvSpPr txBox="1"/>
          <p:nvPr>
            <p:ph idx="1" type="body"/>
          </p:nvPr>
        </p:nvSpPr>
        <p:spPr>
          <a:xfrm>
            <a:off x="1297500" y="964175"/>
            <a:ext cx="3397800" cy="3670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arabicPeriod"/>
            </a:pPr>
            <a:r>
              <a:rPr lang="en"/>
              <a:t>In case of a timeout select “Timeout” and the relevant team that called it.</a:t>
            </a:r>
            <a:endParaRPr/>
          </a:p>
          <a:p>
            <a:pPr indent="-311150" lvl="0" marL="457200" rtl="0" algn="l">
              <a:spcBef>
                <a:spcPts val="0"/>
              </a:spcBef>
              <a:spcAft>
                <a:spcPts val="0"/>
              </a:spcAft>
              <a:buSzPts val="1300"/>
              <a:buAutoNum type="arabicPeriod"/>
            </a:pPr>
            <a:r>
              <a:rPr lang="en"/>
              <a:t>Once timeout is confirmed, the timer will be enabled.</a:t>
            </a:r>
            <a:endParaRPr/>
          </a:p>
          <a:p>
            <a:pPr indent="-311150" lvl="0" marL="457200" rtl="0" algn="l">
              <a:spcBef>
                <a:spcPts val="0"/>
              </a:spcBef>
              <a:spcAft>
                <a:spcPts val="0"/>
              </a:spcAft>
              <a:buSzPts val="1300"/>
              <a:buAutoNum type="arabicPeriod"/>
            </a:pPr>
            <a:r>
              <a:rPr lang="en"/>
              <a:t>Indication of the used timeout will be displayed</a:t>
            </a:r>
            <a:endParaRPr/>
          </a:p>
          <a:p>
            <a:pPr indent="0" lvl="0" marL="0" rtl="0" algn="l">
              <a:spcBef>
                <a:spcPts val="1200"/>
              </a:spcBef>
              <a:spcAft>
                <a:spcPts val="1200"/>
              </a:spcAft>
              <a:buNone/>
            </a:pPr>
            <a:r>
              <a:t/>
            </a:r>
            <a:endParaRPr/>
          </a:p>
        </p:txBody>
      </p:sp>
      <p:grpSp>
        <p:nvGrpSpPr>
          <p:cNvPr id="221" name="Google Shape;221;p22"/>
          <p:cNvGrpSpPr/>
          <p:nvPr/>
        </p:nvGrpSpPr>
        <p:grpSpPr>
          <a:xfrm>
            <a:off x="7006775" y="964175"/>
            <a:ext cx="1858524" cy="3670426"/>
            <a:chOff x="7006775" y="964175"/>
            <a:chExt cx="1858524" cy="3670426"/>
          </a:xfrm>
        </p:grpSpPr>
        <p:pic>
          <p:nvPicPr>
            <p:cNvPr id="222" name="Google Shape;222;p22"/>
            <p:cNvPicPr preferRelativeResize="0"/>
            <p:nvPr/>
          </p:nvPicPr>
          <p:blipFill>
            <a:blip r:embed="rId5">
              <a:alphaModFix/>
            </a:blip>
            <a:stretch>
              <a:fillRect/>
            </a:stretch>
          </p:blipFill>
          <p:spPr>
            <a:xfrm>
              <a:off x="7006775" y="964175"/>
              <a:ext cx="1858524" cy="3670426"/>
            </a:xfrm>
            <a:prstGeom prst="rect">
              <a:avLst/>
            </a:prstGeom>
            <a:noFill/>
            <a:ln>
              <a:noFill/>
            </a:ln>
          </p:spPr>
        </p:pic>
        <p:sp>
          <p:nvSpPr>
            <p:cNvPr id="223" name="Google Shape;223;p22"/>
            <p:cNvSpPr txBox="1"/>
            <p:nvPr/>
          </p:nvSpPr>
          <p:spPr>
            <a:xfrm>
              <a:off x="7255739" y="3583975"/>
              <a:ext cx="58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Lato"/>
                  <a:ea typeface="Lato"/>
                  <a:cs typeface="Lato"/>
                  <a:sym typeface="Lato"/>
                </a:rPr>
                <a:t>2</a:t>
              </a:r>
              <a:endParaRPr b="1">
                <a:solidFill>
                  <a:srgbClr val="FF0000"/>
                </a:solidFill>
                <a:latin typeface="Lato"/>
                <a:ea typeface="Lato"/>
                <a:cs typeface="Lato"/>
                <a:sym typeface="Lato"/>
              </a:endParaRPr>
            </a:p>
          </p:txBody>
        </p:sp>
        <p:sp>
          <p:nvSpPr>
            <p:cNvPr id="224" name="Google Shape;224;p22"/>
            <p:cNvSpPr txBox="1"/>
            <p:nvPr/>
          </p:nvSpPr>
          <p:spPr>
            <a:xfrm>
              <a:off x="7911389" y="2943675"/>
              <a:ext cx="58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Lato"/>
                  <a:ea typeface="Lato"/>
                  <a:cs typeface="Lato"/>
                  <a:sym typeface="Lato"/>
                </a:rPr>
                <a:t>3</a:t>
              </a:r>
              <a:endParaRPr b="1">
                <a:solidFill>
                  <a:srgbClr val="FF0000"/>
                </a:solidFill>
                <a:latin typeface="Lato"/>
                <a:ea typeface="Lato"/>
                <a:cs typeface="Lato"/>
                <a:sym typeface="Lato"/>
              </a:endParaRPr>
            </a:p>
          </p:txBody>
        </p:sp>
      </p:grpSp>
      <p:sp>
        <p:nvSpPr>
          <p:cNvPr id="225" name="Google Shape;225;p22"/>
          <p:cNvSpPr txBox="1"/>
          <p:nvPr/>
        </p:nvSpPr>
        <p:spPr>
          <a:xfrm>
            <a:off x="5323576" y="3168150"/>
            <a:ext cx="58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Lato"/>
                <a:ea typeface="Lato"/>
                <a:cs typeface="Lato"/>
                <a:sym typeface="Lato"/>
              </a:rPr>
              <a:t>1</a:t>
            </a:r>
            <a:endParaRPr b="1">
              <a:solidFill>
                <a:srgbClr val="FF0000"/>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Sanction</a:t>
            </a:r>
            <a:endParaRPr/>
          </a:p>
        </p:txBody>
      </p:sp>
      <p:sp>
        <p:nvSpPr>
          <p:cNvPr id="231" name="Google Shape;231;p23"/>
          <p:cNvSpPr txBox="1"/>
          <p:nvPr>
            <p:ph idx="1" type="body"/>
          </p:nvPr>
        </p:nvSpPr>
        <p:spPr>
          <a:xfrm>
            <a:off x="1297500" y="964175"/>
            <a:ext cx="3397800" cy="365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 case of a disciplinary violation, select “Sanction” to determine relevant outcome. You will need to select:</a:t>
            </a:r>
            <a:endParaRPr/>
          </a:p>
          <a:p>
            <a:pPr indent="-311150" lvl="0" marL="457200" rtl="0" algn="l">
              <a:spcBef>
                <a:spcPts val="1200"/>
              </a:spcBef>
              <a:spcAft>
                <a:spcPts val="0"/>
              </a:spcAft>
              <a:buSzPts val="1300"/>
              <a:buChar char="●"/>
            </a:pPr>
            <a:r>
              <a:rPr lang="en"/>
              <a:t>Receiver of the sanction</a:t>
            </a:r>
            <a:endParaRPr/>
          </a:p>
          <a:p>
            <a:pPr indent="-323850" lvl="1" marL="914400" rtl="0" algn="l">
              <a:spcBef>
                <a:spcPts val="0"/>
              </a:spcBef>
              <a:spcAft>
                <a:spcPts val="0"/>
              </a:spcAft>
              <a:buSzPts val="1500"/>
              <a:buChar char="○"/>
            </a:pPr>
            <a:r>
              <a:rPr lang="en" sz="1500"/>
              <a:t>Team (squad)</a:t>
            </a:r>
            <a:endParaRPr sz="1500"/>
          </a:p>
          <a:p>
            <a:pPr indent="-323850" lvl="1" marL="914400" rtl="0" algn="l">
              <a:spcBef>
                <a:spcPts val="0"/>
              </a:spcBef>
              <a:spcAft>
                <a:spcPts val="0"/>
              </a:spcAft>
              <a:buSzPts val="1500"/>
              <a:buChar char="○"/>
            </a:pPr>
            <a:r>
              <a:rPr lang="en" sz="1500"/>
              <a:t>Player</a:t>
            </a:r>
            <a:endParaRPr sz="1500"/>
          </a:p>
          <a:p>
            <a:pPr indent="-323850" lvl="1" marL="914400" rtl="0" algn="l">
              <a:spcBef>
                <a:spcPts val="0"/>
              </a:spcBef>
              <a:spcAft>
                <a:spcPts val="0"/>
              </a:spcAft>
              <a:buSzPts val="1500"/>
              <a:buChar char="○"/>
            </a:pPr>
            <a:r>
              <a:rPr lang="en" sz="1500"/>
              <a:t>Staff</a:t>
            </a:r>
            <a:endParaRPr sz="1500"/>
          </a:p>
          <a:p>
            <a:pPr indent="-311150" lvl="0" marL="457200" rtl="0" algn="l">
              <a:spcBef>
                <a:spcPts val="0"/>
              </a:spcBef>
              <a:spcAft>
                <a:spcPts val="0"/>
              </a:spcAft>
              <a:buSzPts val="1300"/>
              <a:buChar char="●"/>
            </a:pPr>
            <a:r>
              <a:rPr lang="en"/>
              <a:t>Team (Home or Away)</a:t>
            </a:r>
            <a:endParaRPr/>
          </a:p>
          <a:p>
            <a:pPr indent="-311150" lvl="0" marL="457200" rtl="0" algn="l">
              <a:spcBef>
                <a:spcPts val="0"/>
              </a:spcBef>
              <a:spcAft>
                <a:spcPts val="0"/>
              </a:spcAft>
              <a:buSzPts val="1300"/>
              <a:buChar char="●"/>
            </a:pPr>
            <a:r>
              <a:rPr lang="en"/>
              <a:t>Sanction type</a:t>
            </a:r>
            <a:endParaRPr/>
          </a:p>
          <a:p>
            <a:pPr indent="0" lvl="0" marL="0" rtl="0" algn="l">
              <a:spcBef>
                <a:spcPts val="1200"/>
              </a:spcBef>
              <a:spcAft>
                <a:spcPts val="1200"/>
              </a:spcAft>
              <a:buNone/>
            </a:pPr>
            <a:r>
              <a:rPr lang="en"/>
              <a:t>Depending on the selected receiver of the sanction, you may need to indicate relevant person who was penalised.</a:t>
            </a:r>
            <a:endParaRPr/>
          </a:p>
        </p:txBody>
      </p:sp>
      <p:pic>
        <p:nvPicPr>
          <p:cNvPr id="232" name="Google Shape;232;p23"/>
          <p:cNvPicPr preferRelativeResize="0"/>
          <p:nvPr/>
        </p:nvPicPr>
        <p:blipFill>
          <a:blip r:embed="rId3">
            <a:alphaModFix/>
          </a:blip>
          <a:stretch>
            <a:fillRect/>
          </a:stretch>
        </p:blipFill>
        <p:spPr>
          <a:xfrm>
            <a:off x="7006775" y="964175"/>
            <a:ext cx="1848849" cy="3651369"/>
          </a:xfrm>
          <a:prstGeom prst="rect">
            <a:avLst/>
          </a:prstGeom>
          <a:noFill/>
          <a:ln>
            <a:noFill/>
          </a:ln>
        </p:spPr>
      </p:pic>
      <p:sp>
        <p:nvSpPr>
          <p:cNvPr id="233" name="Google Shape;233;p23"/>
          <p:cNvSpPr/>
          <p:nvPr/>
        </p:nvSpPr>
        <p:spPr>
          <a:xfrm>
            <a:off x="5836625" y="3648025"/>
            <a:ext cx="864000" cy="394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234" name="Google Shape;234;p23"/>
          <p:cNvGrpSpPr/>
          <p:nvPr/>
        </p:nvGrpSpPr>
        <p:grpSpPr>
          <a:xfrm>
            <a:off x="4895300" y="964175"/>
            <a:ext cx="1848849" cy="3651343"/>
            <a:chOff x="4895300" y="964175"/>
            <a:chExt cx="1848849" cy="3651343"/>
          </a:xfrm>
        </p:grpSpPr>
        <p:pic>
          <p:nvPicPr>
            <p:cNvPr id="235" name="Google Shape;235;p23"/>
            <p:cNvPicPr preferRelativeResize="0"/>
            <p:nvPr/>
          </p:nvPicPr>
          <p:blipFill>
            <a:blip r:embed="rId4">
              <a:alphaModFix/>
            </a:blip>
            <a:stretch>
              <a:fillRect/>
            </a:stretch>
          </p:blipFill>
          <p:spPr>
            <a:xfrm>
              <a:off x="4895300" y="964175"/>
              <a:ext cx="1848849" cy="3651343"/>
            </a:xfrm>
            <a:prstGeom prst="rect">
              <a:avLst/>
            </a:prstGeom>
            <a:noFill/>
            <a:ln>
              <a:noFill/>
            </a:ln>
          </p:spPr>
        </p:pic>
        <p:pic>
          <p:nvPicPr>
            <p:cNvPr id="236" name="Google Shape;236;p23"/>
            <p:cNvPicPr preferRelativeResize="0"/>
            <p:nvPr/>
          </p:nvPicPr>
          <p:blipFill>
            <a:blip r:embed="rId5">
              <a:alphaModFix/>
            </a:blip>
            <a:stretch>
              <a:fillRect/>
            </a:stretch>
          </p:blipFill>
          <p:spPr>
            <a:xfrm>
              <a:off x="4923928" y="3648150"/>
              <a:ext cx="905425" cy="43265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4"/>
          <p:cNvSpPr txBox="1"/>
          <p:nvPr>
            <p:ph idx="1" type="body"/>
          </p:nvPr>
        </p:nvSpPr>
        <p:spPr>
          <a:xfrm>
            <a:off x="1297500" y="964175"/>
            <a:ext cx="3397800" cy="367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 case of a injury select “Injury” to indicate and change the player who is unable to continue to play the game. Select:</a:t>
            </a:r>
            <a:endParaRPr/>
          </a:p>
          <a:p>
            <a:pPr indent="-311150" lvl="0" marL="457200" rtl="0" algn="l">
              <a:spcBef>
                <a:spcPts val="1200"/>
              </a:spcBef>
              <a:spcAft>
                <a:spcPts val="0"/>
              </a:spcAft>
              <a:buSzPts val="1300"/>
              <a:buChar char="●"/>
            </a:pPr>
            <a:r>
              <a:rPr lang="en"/>
              <a:t>Team of an injured player</a:t>
            </a:r>
            <a:endParaRPr/>
          </a:p>
          <a:p>
            <a:pPr indent="-311150" lvl="0" marL="457200" rtl="0" algn="l">
              <a:spcBef>
                <a:spcPts val="0"/>
              </a:spcBef>
              <a:spcAft>
                <a:spcPts val="0"/>
              </a:spcAft>
              <a:buSzPts val="1300"/>
              <a:buChar char="●"/>
            </a:pPr>
            <a:r>
              <a:rPr lang="en"/>
              <a:t>Injured player</a:t>
            </a:r>
            <a:endParaRPr/>
          </a:p>
          <a:p>
            <a:pPr indent="-323850" lvl="1" marL="914400" rtl="0" algn="l">
              <a:spcBef>
                <a:spcPts val="0"/>
              </a:spcBef>
              <a:spcAft>
                <a:spcPts val="0"/>
              </a:spcAft>
              <a:buSzPts val="1500"/>
              <a:buChar char="○"/>
            </a:pPr>
            <a:r>
              <a:rPr lang="en" sz="1500"/>
              <a:t>Court</a:t>
            </a:r>
            <a:endParaRPr sz="1500"/>
          </a:p>
          <a:p>
            <a:pPr indent="-323850" lvl="1" marL="914400" rtl="0" algn="l">
              <a:spcBef>
                <a:spcPts val="0"/>
              </a:spcBef>
              <a:spcAft>
                <a:spcPts val="0"/>
              </a:spcAft>
              <a:buSzPts val="1500"/>
              <a:buChar char="○"/>
            </a:pPr>
            <a:r>
              <a:rPr lang="en" sz="1500"/>
              <a:t>Libero</a:t>
            </a:r>
            <a:endParaRPr sz="1500"/>
          </a:p>
          <a:p>
            <a:pPr indent="-323850" lvl="1" marL="914400" rtl="0" algn="l">
              <a:spcBef>
                <a:spcPts val="0"/>
              </a:spcBef>
              <a:spcAft>
                <a:spcPts val="0"/>
              </a:spcAft>
              <a:buSzPts val="1500"/>
              <a:buChar char="○"/>
            </a:pPr>
            <a:r>
              <a:rPr lang="en" sz="1500"/>
              <a:t>Bench</a:t>
            </a:r>
            <a:endParaRPr sz="1500"/>
          </a:p>
          <a:p>
            <a:pPr indent="-311150" lvl="0" marL="457200" rtl="0" algn="l">
              <a:spcBef>
                <a:spcPts val="0"/>
              </a:spcBef>
              <a:spcAft>
                <a:spcPts val="0"/>
              </a:spcAft>
              <a:buSzPts val="1300"/>
              <a:buChar char="●"/>
            </a:pPr>
            <a:r>
              <a:rPr lang="en"/>
              <a:t>If an on court player is injured, select the player replacing him/her on the court</a:t>
            </a:r>
            <a:endParaRPr/>
          </a:p>
        </p:txBody>
      </p:sp>
      <p:sp>
        <p:nvSpPr>
          <p:cNvPr id="242" name="Google Shape;242;p2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Injury</a:t>
            </a:r>
            <a:endParaRPr/>
          </a:p>
        </p:txBody>
      </p:sp>
      <p:pic>
        <p:nvPicPr>
          <p:cNvPr id="243" name="Google Shape;243;p24"/>
          <p:cNvPicPr preferRelativeResize="0"/>
          <p:nvPr/>
        </p:nvPicPr>
        <p:blipFill>
          <a:blip r:embed="rId3">
            <a:alphaModFix/>
          </a:blip>
          <a:stretch>
            <a:fillRect/>
          </a:stretch>
        </p:blipFill>
        <p:spPr>
          <a:xfrm>
            <a:off x="7006775" y="964175"/>
            <a:ext cx="1858535" cy="3670502"/>
          </a:xfrm>
          <a:prstGeom prst="rect">
            <a:avLst/>
          </a:prstGeom>
          <a:noFill/>
          <a:ln>
            <a:noFill/>
          </a:ln>
        </p:spPr>
      </p:pic>
      <p:grpSp>
        <p:nvGrpSpPr>
          <p:cNvPr id="244" name="Google Shape;244;p24"/>
          <p:cNvGrpSpPr/>
          <p:nvPr/>
        </p:nvGrpSpPr>
        <p:grpSpPr>
          <a:xfrm>
            <a:off x="4895300" y="964175"/>
            <a:ext cx="1858524" cy="3670451"/>
            <a:chOff x="4895300" y="964175"/>
            <a:chExt cx="1858524" cy="3670451"/>
          </a:xfrm>
        </p:grpSpPr>
        <p:pic>
          <p:nvPicPr>
            <p:cNvPr id="245" name="Google Shape;245;p24"/>
            <p:cNvPicPr preferRelativeResize="0"/>
            <p:nvPr/>
          </p:nvPicPr>
          <p:blipFill>
            <a:blip r:embed="rId4">
              <a:alphaModFix/>
            </a:blip>
            <a:stretch>
              <a:fillRect/>
            </a:stretch>
          </p:blipFill>
          <p:spPr>
            <a:xfrm>
              <a:off x="4895300" y="964175"/>
              <a:ext cx="1858524" cy="3670451"/>
            </a:xfrm>
            <a:prstGeom prst="rect">
              <a:avLst/>
            </a:prstGeom>
            <a:noFill/>
            <a:ln>
              <a:noFill/>
            </a:ln>
          </p:spPr>
        </p:pic>
        <p:pic>
          <p:nvPicPr>
            <p:cNvPr id="246" name="Google Shape;246;p24"/>
            <p:cNvPicPr preferRelativeResize="0"/>
            <p:nvPr/>
          </p:nvPicPr>
          <p:blipFill>
            <a:blip r:embed="rId5">
              <a:alphaModFix/>
            </a:blip>
            <a:stretch>
              <a:fillRect/>
            </a:stretch>
          </p:blipFill>
          <p:spPr>
            <a:xfrm>
              <a:off x="4923928" y="3648150"/>
              <a:ext cx="905425" cy="43265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Reports and Remarks</a:t>
            </a:r>
            <a:endParaRPr/>
          </a:p>
        </p:txBody>
      </p:sp>
      <p:sp>
        <p:nvSpPr>
          <p:cNvPr id="252" name="Google Shape;252;p25"/>
          <p:cNvSpPr txBox="1"/>
          <p:nvPr>
            <p:ph idx="1" type="body"/>
          </p:nvPr>
        </p:nvSpPr>
        <p:spPr>
          <a:xfrm>
            <a:off x="1297500" y="964175"/>
            <a:ext cx="3397800" cy="367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At any point of the game in the “Reports” section, the following documents will be available:</a:t>
            </a:r>
            <a:endParaRPr/>
          </a:p>
          <a:p>
            <a:pPr indent="-311150" lvl="0" marL="457200" rtl="0" algn="l">
              <a:spcBef>
                <a:spcPts val="1200"/>
              </a:spcBef>
              <a:spcAft>
                <a:spcPts val="0"/>
              </a:spcAft>
              <a:buSzPts val="1300"/>
              <a:buChar char="●"/>
            </a:pPr>
            <a:r>
              <a:rPr lang="en"/>
              <a:t>Scoresheet USAV</a:t>
            </a:r>
            <a:endParaRPr/>
          </a:p>
          <a:p>
            <a:pPr indent="-311150" lvl="0" marL="457200" rtl="0" algn="l">
              <a:spcBef>
                <a:spcPts val="0"/>
              </a:spcBef>
              <a:spcAft>
                <a:spcPts val="0"/>
              </a:spcAft>
              <a:buSzPts val="1300"/>
              <a:buChar char="●"/>
            </a:pPr>
            <a:r>
              <a:rPr lang="en"/>
              <a:t>USAV Libero</a:t>
            </a:r>
            <a:endParaRPr/>
          </a:p>
          <a:p>
            <a:pPr indent="-311150" lvl="0" marL="457200" rtl="0" algn="l">
              <a:spcBef>
                <a:spcPts val="0"/>
              </a:spcBef>
              <a:spcAft>
                <a:spcPts val="0"/>
              </a:spcAft>
              <a:buSzPts val="1300"/>
              <a:buChar char="●"/>
            </a:pPr>
            <a:r>
              <a:rPr lang="en"/>
              <a:t>Video Challenge</a:t>
            </a:r>
            <a:endParaRPr/>
          </a:p>
          <a:p>
            <a:pPr indent="-311150" lvl="0" marL="457200" rtl="0" algn="l">
              <a:spcBef>
                <a:spcPts val="0"/>
              </a:spcBef>
              <a:spcAft>
                <a:spcPts val="0"/>
              </a:spcAft>
              <a:buSzPts val="1300"/>
              <a:buChar char="●"/>
            </a:pPr>
            <a:r>
              <a:rPr lang="en"/>
              <a:t>Scoring Report</a:t>
            </a:r>
            <a:endParaRPr/>
          </a:p>
          <a:p>
            <a:pPr indent="-311150" lvl="0" marL="457200" rtl="0" algn="l">
              <a:spcBef>
                <a:spcPts val="0"/>
              </a:spcBef>
              <a:spcAft>
                <a:spcPts val="0"/>
              </a:spcAft>
              <a:buSzPts val="1300"/>
              <a:buChar char="●"/>
            </a:pPr>
            <a:r>
              <a:rPr lang="en"/>
              <a:t>Roster Verification</a:t>
            </a:r>
            <a:endParaRPr/>
          </a:p>
          <a:p>
            <a:pPr indent="-311150" lvl="0" marL="457200" rtl="0" algn="l">
              <a:spcBef>
                <a:spcPts val="0"/>
              </a:spcBef>
              <a:spcAft>
                <a:spcPts val="0"/>
              </a:spcAft>
              <a:buSzPts val="1300"/>
              <a:buChar char="●"/>
            </a:pPr>
            <a:r>
              <a:rPr lang="en"/>
              <a:t>Official Form</a:t>
            </a:r>
            <a:endParaRPr/>
          </a:p>
          <a:p>
            <a:pPr indent="-311150" lvl="0" marL="457200" rtl="0" algn="l">
              <a:spcBef>
                <a:spcPts val="0"/>
              </a:spcBef>
              <a:spcAft>
                <a:spcPts val="0"/>
              </a:spcAft>
              <a:buSzPts val="1300"/>
              <a:buChar char="●"/>
            </a:pPr>
            <a:r>
              <a:rPr lang="en"/>
              <a:t>Official Form - Prematch</a:t>
            </a:r>
            <a:endParaRPr/>
          </a:p>
          <a:p>
            <a:pPr indent="0" lvl="0" marL="0" rtl="0" algn="l">
              <a:spcBef>
                <a:spcPts val="1200"/>
              </a:spcBef>
              <a:spcAft>
                <a:spcPts val="1200"/>
              </a:spcAft>
              <a:buNone/>
            </a:pPr>
            <a:r>
              <a:rPr lang="en"/>
              <a:t>Additionally, any remarks for the game or commissioner remarks are entered here</a:t>
            </a:r>
            <a:endParaRPr/>
          </a:p>
        </p:txBody>
      </p:sp>
      <p:pic>
        <p:nvPicPr>
          <p:cNvPr id="253" name="Google Shape;253;p25"/>
          <p:cNvPicPr preferRelativeResize="0"/>
          <p:nvPr/>
        </p:nvPicPr>
        <p:blipFill>
          <a:blip r:embed="rId3">
            <a:alphaModFix/>
          </a:blip>
          <a:stretch>
            <a:fillRect/>
          </a:stretch>
        </p:blipFill>
        <p:spPr>
          <a:xfrm>
            <a:off x="5888575" y="736500"/>
            <a:ext cx="1973800" cy="38981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Undo the last action</a:t>
            </a:r>
            <a:endParaRPr/>
          </a:p>
        </p:txBody>
      </p:sp>
      <p:sp>
        <p:nvSpPr>
          <p:cNvPr id="259" name="Google Shape;259;p26"/>
          <p:cNvSpPr txBox="1"/>
          <p:nvPr>
            <p:ph idx="1" type="body"/>
          </p:nvPr>
        </p:nvSpPr>
        <p:spPr>
          <a:xfrm>
            <a:off x="1297500" y="964175"/>
            <a:ext cx="3397800" cy="367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In case of mistake you are able to undo several actions and repeat the sequence in the correct order. </a:t>
            </a:r>
            <a:endParaRPr sz="1500"/>
          </a:p>
          <a:p>
            <a:pPr indent="0" lvl="0" marL="0" rtl="0" algn="l">
              <a:spcBef>
                <a:spcPts val="1200"/>
              </a:spcBef>
              <a:spcAft>
                <a:spcPts val="1200"/>
              </a:spcAft>
              <a:buNone/>
            </a:pPr>
            <a:r>
              <a:rPr lang="en" sz="1500"/>
              <a:t>Select “Undo last action” button. Prompt notification to confirm the undo will be requested for every action that is being removed.</a:t>
            </a:r>
            <a:endParaRPr/>
          </a:p>
        </p:txBody>
      </p:sp>
      <p:grpSp>
        <p:nvGrpSpPr>
          <p:cNvPr id="260" name="Google Shape;260;p26"/>
          <p:cNvGrpSpPr/>
          <p:nvPr/>
        </p:nvGrpSpPr>
        <p:grpSpPr>
          <a:xfrm>
            <a:off x="7006775" y="964175"/>
            <a:ext cx="1858524" cy="3670477"/>
            <a:chOff x="7006775" y="964175"/>
            <a:chExt cx="1858524" cy="3670477"/>
          </a:xfrm>
        </p:grpSpPr>
        <p:pic>
          <p:nvPicPr>
            <p:cNvPr id="261" name="Google Shape;261;p26"/>
            <p:cNvPicPr preferRelativeResize="0"/>
            <p:nvPr/>
          </p:nvPicPr>
          <p:blipFill>
            <a:blip r:embed="rId3">
              <a:alphaModFix/>
            </a:blip>
            <a:stretch>
              <a:fillRect/>
            </a:stretch>
          </p:blipFill>
          <p:spPr>
            <a:xfrm>
              <a:off x="7006775" y="964175"/>
              <a:ext cx="1858524" cy="3670477"/>
            </a:xfrm>
            <a:prstGeom prst="rect">
              <a:avLst/>
            </a:prstGeom>
            <a:noFill/>
            <a:ln>
              <a:noFill/>
            </a:ln>
          </p:spPr>
        </p:pic>
        <p:sp>
          <p:nvSpPr>
            <p:cNvPr id="262" name="Google Shape;262;p26"/>
            <p:cNvSpPr/>
            <p:nvPr/>
          </p:nvSpPr>
          <p:spPr>
            <a:xfrm>
              <a:off x="7039575" y="4268100"/>
              <a:ext cx="1796400" cy="313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grpSp>
        <p:nvGrpSpPr>
          <p:cNvPr id="263" name="Google Shape;263;p26"/>
          <p:cNvGrpSpPr/>
          <p:nvPr/>
        </p:nvGrpSpPr>
        <p:grpSpPr>
          <a:xfrm>
            <a:off x="4895288" y="964175"/>
            <a:ext cx="1858535" cy="3670502"/>
            <a:chOff x="4895288" y="964175"/>
            <a:chExt cx="1858535" cy="3670502"/>
          </a:xfrm>
        </p:grpSpPr>
        <p:grpSp>
          <p:nvGrpSpPr>
            <p:cNvPr id="264" name="Google Shape;264;p26"/>
            <p:cNvGrpSpPr/>
            <p:nvPr/>
          </p:nvGrpSpPr>
          <p:grpSpPr>
            <a:xfrm>
              <a:off x="4895288" y="964175"/>
              <a:ext cx="1858535" cy="3670502"/>
              <a:chOff x="4895288" y="964175"/>
              <a:chExt cx="1858535" cy="3670502"/>
            </a:xfrm>
          </p:grpSpPr>
          <p:pic>
            <p:nvPicPr>
              <p:cNvPr id="265" name="Google Shape;265;p26"/>
              <p:cNvPicPr preferRelativeResize="0"/>
              <p:nvPr/>
            </p:nvPicPr>
            <p:blipFill>
              <a:blip r:embed="rId4">
                <a:alphaModFix/>
              </a:blip>
              <a:stretch>
                <a:fillRect/>
              </a:stretch>
            </p:blipFill>
            <p:spPr>
              <a:xfrm>
                <a:off x="4895288" y="964175"/>
                <a:ext cx="1858535" cy="3670502"/>
              </a:xfrm>
              <a:prstGeom prst="rect">
                <a:avLst/>
              </a:prstGeom>
              <a:noFill/>
              <a:ln>
                <a:noFill/>
              </a:ln>
            </p:spPr>
          </p:pic>
          <p:sp>
            <p:nvSpPr>
              <p:cNvPr id="266" name="Google Shape;266;p26"/>
              <p:cNvSpPr/>
              <p:nvPr/>
            </p:nvSpPr>
            <p:spPr>
              <a:xfrm>
                <a:off x="4955400" y="4105350"/>
                <a:ext cx="1743300" cy="212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pic>
          <p:nvPicPr>
            <p:cNvPr id="267" name="Google Shape;267;p26"/>
            <p:cNvPicPr preferRelativeResize="0"/>
            <p:nvPr/>
          </p:nvPicPr>
          <p:blipFill>
            <a:blip r:embed="rId5">
              <a:alphaModFix/>
            </a:blip>
            <a:stretch>
              <a:fillRect/>
            </a:stretch>
          </p:blipFill>
          <p:spPr>
            <a:xfrm>
              <a:off x="4923928" y="3648150"/>
              <a:ext cx="905425" cy="43265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History</a:t>
            </a:r>
            <a:endParaRPr/>
          </a:p>
        </p:txBody>
      </p:sp>
      <p:sp>
        <p:nvSpPr>
          <p:cNvPr id="273" name="Google Shape;273;p27"/>
          <p:cNvSpPr txBox="1"/>
          <p:nvPr>
            <p:ph idx="1" type="body"/>
          </p:nvPr>
        </p:nvSpPr>
        <p:spPr>
          <a:xfrm>
            <a:off x="1297500" y="964175"/>
            <a:ext cx="3397800" cy="367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All the previous actions performed by the scorer will be visible under “History” tab.</a:t>
            </a:r>
            <a:endParaRPr sz="1500"/>
          </a:p>
          <a:p>
            <a:pPr indent="0" lvl="0" marL="0" rtl="0" algn="l">
              <a:spcBef>
                <a:spcPts val="1200"/>
              </a:spcBef>
              <a:spcAft>
                <a:spcPts val="1200"/>
              </a:spcAft>
              <a:buNone/>
            </a:pPr>
            <a:r>
              <a:rPr lang="en" sz="1500"/>
              <a:t>Here there is another possibility to fix the mistake of incorrect  sequence by pressing the “Undo last action”.</a:t>
            </a:r>
            <a:endParaRPr sz="1500"/>
          </a:p>
        </p:txBody>
      </p:sp>
      <p:pic>
        <p:nvPicPr>
          <p:cNvPr id="274" name="Google Shape;274;p27"/>
          <p:cNvPicPr preferRelativeResize="0"/>
          <p:nvPr/>
        </p:nvPicPr>
        <p:blipFill>
          <a:blip r:embed="rId3">
            <a:alphaModFix/>
          </a:blip>
          <a:stretch>
            <a:fillRect/>
          </a:stretch>
        </p:blipFill>
        <p:spPr>
          <a:xfrm>
            <a:off x="4895300" y="964175"/>
            <a:ext cx="1858535" cy="3670502"/>
          </a:xfrm>
          <a:prstGeom prst="rect">
            <a:avLst/>
          </a:prstGeom>
          <a:noFill/>
          <a:ln>
            <a:noFill/>
          </a:ln>
        </p:spPr>
      </p:pic>
      <p:pic>
        <p:nvPicPr>
          <p:cNvPr id="275" name="Google Shape;275;p27"/>
          <p:cNvPicPr preferRelativeResize="0"/>
          <p:nvPr/>
        </p:nvPicPr>
        <p:blipFill>
          <a:blip r:embed="rId4">
            <a:alphaModFix/>
          </a:blip>
          <a:stretch>
            <a:fillRect/>
          </a:stretch>
        </p:blipFill>
        <p:spPr>
          <a:xfrm>
            <a:off x="7006774" y="964175"/>
            <a:ext cx="1858524" cy="36704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Manual changes</a:t>
            </a:r>
            <a:endParaRPr/>
          </a:p>
        </p:txBody>
      </p:sp>
      <p:sp>
        <p:nvSpPr>
          <p:cNvPr id="281" name="Google Shape;281;p28"/>
          <p:cNvSpPr txBox="1"/>
          <p:nvPr>
            <p:ph idx="1" type="body"/>
          </p:nvPr>
        </p:nvSpPr>
        <p:spPr>
          <a:xfrm>
            <a:off x="1297500" y="964175"/>
            <a:ext cx="3045900" cy="367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In case manual changes are required, you may need to perform following actions:</a:t>
            </a:r>
            <a:endParaRPr sz="1500"/>
          </a:p>
          <a:p>
            <a:pPr indent="-323850" lvl="0" marL="457200" rtl="0" algn="l">
              <a:spcBef>
                <a:spcPts val="1200"/>
              </a:spcBef>
              <a:spcAft>
                <a:spcPts val="0"/>
              </a:spcAft>
              <a:buSzPts val="1500"/>
              <a:buAutoNum type="arabicPeriod"/>
            </a:pPr>
            <a:r>
              <a:rPr lang="en" sz="1500"/>
              <a:t>Press on the current score</a:t>
            </a:r>
            <a:endParaRPr sz="1500"/>
          </a:p>
          <a:p>
            <a:pPr indent="-323850" lvl="0" marL="457200" rtl="0" algn="l">
              <a:spcBef>
                <a:spcPts val="0"/>
              </a:spcBef>
              <a:spcAft>
                <a:spcPts val="0"/>
              </a:spcAft>
              <a:buSzPts val="1500"/>
              <a:buAutoNum type="arabicPeriod"/>
            </a:pPr>
            <a:r>
              <a:rPr lang="en" sz="1500"/>
              <a:t>Apply necessary changes:</a:t>
            </a:r>
            <a:endParaRPr sz="1500"/>
          </a:p>
          <a:p>
            <a:pPr indent="-323850" lvl="1" marL="914400" rtl="0" algn="l">
              <a:spcBef>
                <a:spcPts val="0"/>
              </a:spcBef>
              <a:spcAft>
                <a:spcPts val="0"/>
              </a:spcAft>
              <a:buSzPts val="1500"/>
              <a:buAutoNum type="alphaLcPeriod"/>
            </a:pPr>
            <a:r>
              <a:rPr lang="en" sz="1500"/>
              <a:t>Adjust the score</a:t>
            </a:r>
            <a:endParaRPr sz="1500"/>
          </a:p>
          <a:p>
            <a:pPr indent="-323850" lvl="1" marL="914400" rtl="0" algn="l">
              <a:spcBef>
                <a:spcPts val="0"/>
              </a:spcBef>
              <a:spcAft>
                <a:spcPts val="0"/>
              </a:spcAft>
              <a:buSzPts val="1500"/>
              <a:buAutoNum type="alphaLcPeriod"/>
            </a:pPr>
            <a:r>
              <a:rPr lang="en" sz="1500"/>
              <a:t>Change rotation</a:t>
            </a:r>
            <a:endParaRPr sz="1500"/>
          </a:p>
          <a:p>
            <a:pPr indent="-323850" lvl="1" marL="914400" rtl="0" algn="l">
              <a:spcBef>
                <a:spcPts val="0"/>
              </a:spcBef>
              <a:spcAft>
                <a:spcPts val="0"/>
              </a:spcAft>
              <a:buSzPts val="1500"/>
              <a:buAutoNum type="alphaLcPeriod"/>
            </a:pPr>
            <a:r>
              <a:rPr lang="en" sz="1500"/>
              <a:t>Change serving team</a:t>
            </a:r>
            <a:endParaRPr sz="1500"/>
          </a:p>
          <a:p>
            <a:pPr indent="0" lvl="0" marL="0" rtl="0" algn="l">
              <a:spcBef>
                <a:spcPts val="1200"/>
              </a:spcBef>
              <a:spcAft>
                <a:spcPts val="1200"/>
              </a:spcAft>
              <a:buNone/>
            </a:pPr>
            <a:r>
              <a:t/>
            </a:r>
            <a:endParaRPr sz="1500"/>
          </a:p>
        </p:txBody>
      </p:sp>
      <p:pic>
        <p:nvPicPr>
          <p:cNvPr id="282" name="Google Shape;282;p28"/>
          <p:cNvPicPr preferRelativeResize="0"/>
          <p:nvPr/>
        </p:nvPicPr>
        <p:blipFill>
          <a:blip r:embed="rId3">
            <a:alphaModFix/>
          </a:blip>
          <a:stretch>
            <a:fillRect/>
          </a:stretch>
        </p:blipFill>
        <p:spPr>
          <a:xfrm>
            <a:off x="7006775" y="964175"/>
            <a:ext cx="1860749" cy="3674875"/>
          </a:xfrm>
          <a:prstGeom prst="rect">
            <a:avLst/>
          </a:prstGeom>
          <a:noFill/>
          <a:ln>
            <a:noFill/>
          </a:ln>
        </p:spPr>
      </p:pic>
      <p:sp>
        <p:nvSpPr>
          <p:cNvPr id="283" name="Google Shape;283;p28"/>
          <p:cNvSpPr/>
          <p:nvPr/>
        </p:nvSpPr>
        <p:spPr>
          <a:xfrm>
            <a:off x="5120550" y="2328250"/>
            <a:ext cx="1422000" cy="373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284" name="Google Shape;284;p28"/>
          <p:cNvGrpSpPr/>
          <p:nvPr/>
        </p:nvGrpSpPr>
        <p:grpSpPr>
          <a:xfrm>
            <a:off x="4895300" y="964175"/>
            <a:ext cx="1860745" cy="3670501"/>
            <a:chOff x="4895300" y="964175"/>
            <a:chExt cx="1860745" cy="3670501"/>
          </a:xfrm>
        </p:grpSpPr>
        <p:pic>
          <p:nvPicPr>
            <p:cNvPr id="285" name="Google Shape;285;p28"/>
            <p:cNvPicPr preferRelativeResize="0"/>
            <p:nvPr/>
          </p:nvPicPr>
          <p:blipFill>
            <a:blip r:embed="rId4">
              <a:alphaModFix/>
            </a:blip>
            <a:stretch>
              <a:fillRect/>
            </a:stretch>
          </p:blipFill>
          <p:spPr>
            <a:xfrm>
              <a:off x="4895300" y="964175"/>
              <a:ext cx="1860745" cy="3670501"/>
            </a:xfrm>
            <a:prstGeom prst="rect">
              <a:avLst/>
            </a:prstGeom>
            <a:noFill/>
            <a:ln>
              <a:noFill/>
            </a:ln>
          </p:spPr>
        </p:pic>
        <p:pic>
          <p:nvPicPr>
            <p:cNvPr id="286" name="Google Shape;286;p28"/>
            <p:cNvPicPr preferRelativeResize="0"/>
            <p:nvPr/>
          </p:nvPicPr>
          <p:blipFill>
            <a:blip r:embed="rId5">
              <a:alphaModFix/>
            </a:blip>
            <a:stretch>
              <a:fillRect/>
            </a:stretch>
          </p:blipFill>
          <p:spPr>
            <a:xfrm>
              <a:off x="4923950" y="3824825"/>
              <a:ext cx="905425" cy="53900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Ending the Set</a:t>
            </a:r>
            <a:endParaRPr/>
          </a:p>
        </p:txBody>
      </p:sp>
      <p:sp>
        <p:nvSpPr>
          <p:cNvPr id="292" name="Google Shape;292;p29"/>
          <p:cNvSpPr txBox="1"/>
          <p:nvPr>
            <p:ph idx="1" type="body"/>
          </p:nvPr>
        </p:nvSpPr>
        <p:spPr>
          <a:xfrm>
            <a:off x="1297500" y="964175"/>
            <a:ext cx="3397800" cy="3670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At the end of the set make sure that all actions are entered correctly</a:t>
            </a:r>
            <a:endParaRPr/>
          </a:p>
          <a:p>
            <a:pPr indent="-311150" lvl="0" marL="457200" rtl="0" algn="l">
              <a:spcBef>
                <a:spcPts val="0"/>
              </a:spcBef>
              <a:spcAft>
                <a:spcPts val="0"/>
              </a:spcAft>
              <a:buSzPts val="1300"/>
              <a:buChar char="●"/>
            </a:pPr>
            <a:r>
              <a:rPr lang="en"/>
              <a:t>Once this is done press “End set”</a:t>
            </a:r>
            <a:endParaRPr/>
          </a:p>
          <a:p>
            <a:pPr indent="-311150" lvl="0" marL="457200" rtl="0" algn="l">
              <a:spcBef>
                <a:spcPts val="0"/>
              </a:spcBef>
              <a:spcAft>
                <a:spcPts val="0"/>
              </a:spcAft>
              <a:buSzPts val="1300"/>
              <a:buChar char="●"/>
            </a:pPr>
            <a:r>
              <a:rPr lang="en"/>
              <a:t>3 minute timer will trigger upon ending the set</a:t>
            </a:r>
            <a:endParaRPr/>
          </a:p>
          <a:p>
            <a:pPr indent="-311150" lvl="0" marL="457200" rtl="0" algn="l">
              <a:spcBef>
                <a:spcPts val="0"/>
              </a:spcBef>
              <a:spcAft>
                <a:spcPts val="0"/>
              </a:spcAft>
              <a:buSzPts val="1300"/>
              <a:buChar char="●"/>
            </a:pPr>
            <a:r>
              <a:rPr lang="en"/>
              <a:t>Enter the starting lineups for the next set</a:t>
            </a:r>
            <a:endParaRPr/>
          </a:p>
        </p:txBody>
      </p:sp>
      <p:pic>
        <p:nvPicPr>
          <p:cNvPr id="293" name="Google Shape;293;p29"/>
          <p:cNvPicPr preferRelativeResize="0"/>
          <p:nvPr/>
        </p:nvPicPr>
        <p:blipFill>
          <a:blip r:embed="rId3">
            <a:alphaModFix/>
          </a:blip>
          <a:stretch>
            <a:fillRect/>
          </a:stretch>
        </p:blipFill>
        <p:spPr>
          <a:xfrm>
            <a:off x="4895300" y="964175"/>
            <a:ext cx="1848875" cy="3651420"/>
          </a:xfrm>
          <a:prstGeom prst="rect">
            <a:avLst/>
          </a:prstGeom>
          <a:noFill/>
          <a:ln>
            <a:noFill/>
          </a:ln>
        </p:spPr>
      </p:pic>
      <p:pic>
        <p:nvPicPr>
          <p:cNvPr id="294" name="Google Shape;294;p29"/>
          <p:cNvPicPr preferRelativeResize="0"/>
          <p:nvPr/>
        </p:nvPicPr>
        <p:blipFill>
          <a:blip r:embed="rId4">
            <a:alphaModFix/>
          </a:blip>
          <a:stretch>
            <a:fillRect/>
          </a:stretch>
        </p:blipFill>
        <p:spPr>
          <a:xfrm>
            <a:off x="7006775" y="964175"/>
            <a:ext cx="1848875" cy="36514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Ending the Match</a:t>
            </a:r>
            <a:endParaRPr/>
          </a:p>
        </p:txBody>
      </p:sp>
      <p:sp>
        <p:nvSpPr>
          <p:cNvPr id="300" name="Google Shape;300;p30"/>
          <p:cNvSpPr txBox="1"/>
          <p:nvPr>
            <p:ph idx="1" type="body"/>
          </p:nvPr>
        </p:nvSpPr>
        <p:spPr>
          <a:xfrm>
            <a:off x="1297500" y="964175"/>
            <a:ext cx="3397800" cy="367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At the end of the last set make sure that all actions are entered correctly.</a:t>
            </a:r>
            <a:endParaRPr/>
          </a:p>
          <a:p>
            <a:pPr indent="0" lvl="0" marL="0" rtl="0" algn="l">
              <a:spcBef>
                <a:spcPts val="1200"/>
              </a:spcBef>
              <a:spcAft>
                <a:spcPts val="0"/>
              </a:spcAft>
              <a:buNone/>
            </a:pPr>
            <a:r>
              <a:rPr lang="en"/>
              <a:t>This will allow you to enter “End match” section:</a:t>
            </a:r>
            <a:endParaRPr/>
          </a:p>
          <a:p>
            <a:pPr indent="-196850" lvl="0" marL="285750" rtl="0" algn="l">
              <a:spcBef>
                <a:spcPts val="1200"/>
              </a:spcBef>
              <a:spcAft>
                <a:spcPts val="0"/>
              </a:spcAft>
              <a:buSzPts val="1300"/>
              <a:buChar char="●"/>
            </a:pPr>
            <a:r>
              <a:rPr lang="en"/>
              <a:t>Check match information</a:t>
            </a:r>
            <a:endParaRPr/>
          </a:p>
          <a:p>
            <a:pPr indent="-196850" lvl="0" marL="285750" rtl="0" algn="l">
              <a:spcBef>
                <a:spcPts val="0"/>
              </a:spcBef>
              <a:spcAft>
                <a:spcPts val="0"/>
              </a:spcAft>
              <a:buSzPts val="1300"/>
              <a:buChar char="●"/>
            </a:pPr>
            <a:r>
              <a:rPr lang="en"/>
              <a:t>Collect signatures from match officials</a:t>
            </a:r>
            <a:endParaRPr/>
          </a:p>
          <a:p>
            <a:pPr indent="-196850" lvl="0" marL="285750" rtl="0" algn="l">
              <a:spcBef>
                <a:spcPts val="0"/>
              </a:spcBef>
              <a:spcAft>
                <a:spcPts val="0"/>
              </a:spcAft>
              <a:buSzPts val="1300"/>
              <a:buChar char="●"/>
            </a:pPr>
            <a:r>
              <a:rPr lang="en"/>
              <a:t>“End match” by clicking red button below. Please note that match ending is permanent, no changes will be available afterwards.</a:t>
            </a:r>
            <a:endParaRPr/>
          </a:p>
          <a:p>
            <a:pPr indent="0" lvl="0" marL="457200" rtl="0" algn="l">
              <a:spcBef>
                <a:spcPts val="1200"/>
              </a:spcBef>
              <a:spcAft>
                <a:spcPts val="1200"/>
              </a:spcAft>
              <a:buNone/>
            </a:pPr>
            <a:r>
              <a:t/>
            </a:r>
            <a:endParaRPr/>
          </a:p>
        </p:txBody>
      </p:sp>
      <p:sp>
        <p:nvSpPr>
          <p:cNvPr id="301" name="Google Shape;301;p30"/>
          <p:cNvSpPr txBox="1"/>
          <p:nvPr/>
        </p:nvSpPr>
        <p:spPr>
          <a:xfrm>
            <a:off x="6024300" y="2027425"/>
            <a:ext cx="265800" cy="2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grpSp>
        <p:nvGrpSpPr>
          <p:cNvPr id="302" name="Google Shape;302;p30"/>
          <p:cNvGrpSpPr/>
          <p:nvPr/>
        </p:nvGrpSpPr>
        <p:grpSpPr>
          <a:xfrm>
            <a:off x="7006775" y="964188"/>
            <a:ext cx="1858524" cy="3670477"/>
            <a:chOff x="7006775" y="964188"/>
            <a:chExt cx="1858524" cy="3670477"/>
          </a:xfrm>
        </p:grpSpPr>
        <p:pic>
          <p:nvPicPr>
            <p:cNvPr id="303" name="Google Shape;303;p30"/>
            <p:cNvPicPr preferRelativeResize="0"/>
            <p:nvPr/>
          </p:nvPicPr>
          <p:blipFill>
            <a:blip r:embed="rId3">
              <a:alphaModFix/>
            </a:blip>
            <a:stretch>
              <a:fillRect/>
            </a:stretch>
          </p:blipFill>
          <p:spPr>
            <a:xfrm>
              <a:off x="7006775" y="964188"/>
              <a:ext cx="1858524" cy="3670477"/>
            </a:xfrm>
            <a:prstGeom prst="rect">
              <a:avLst/>
            </a:prstGeom>
            <a:noFill/>
            <a:ln>
              <a:noFill/>
            </a:ln>
          </p:spPr>
        </p:pic>
        <p:sp>
          <p:nvSpPr>
            <p:cNvPr id="304" name="Google Shape;304;p30"/>
            <p:cNvSpPr txBox="1"/>
            <p:nvPr/>
          </p:nvSpPr>
          <p:spPr>
            <a:xfrm>
              <a:off x="8336400" y="2599313"/>
              <a:ext cx="35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Lato"/>
                  <a:ea typeface="Lato"/>
                  <a:cs typeface="Lato"/>
                  <a:sym typeface="Lato"/>
                </a:rPr>
                <a:t>2</a:t>
              </a:r>
              <a:endParaRPr b="1">
                <a:solidFill>
                  <a:srgbClr val="FF0000"/>
                </a:solidFill>
                <a:latin typeface="Lato"/>
                <a:ea typeface="Lato"/>
                <a:cs typeface="Lato"/>
                <a:sym typeface="Lato"/>
              </a:endParaRPr>
            </a:p>
          </p:txBody>
        </p:sp>
        <p:sp>
          <p:nvSpPr>
            <p:cNvPr id="305" name="Google Shape;305;p30"/>
            <p:cNvSpPr txBox="1"/>
            <p:nvPr/>
          </p:nvSpPr>
          <p:spPr>
            <a:xfrm>
              <a:off x="8336400" y="2999525"/>
              <a:ext cx="35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Lato"/>
                  <a:ea typeface="Lato"/>
                  <a:cs typeface="Lato"/>
                  <a:sym typeface="Lato"/>
                </a:rPr>
                <a:t>3</a:t>
              </a:r>
              <a:endParaRPr b="1">
                <a:solidFill>
                  <a:srgbClr val="FF0000"/>
                </a:solidFill>
                <a:latin typeface="Lato"/>
                <a:ea typeface="Lato"/>
                <a:cs typeface="Lato"/>
                <a:sym typeface="Lato"/>
              </a:endParaRPr>
            </a:p>
          </p:txBody>
        </p:sp>
        <p:sp>
          <p:nvSpPr>
            <p:cNvPr id="306" name="Google Shape;306;p30"/>
            <p:cNvSpPr txBox="1"/>
            <p:nvPr/>
          </p:nvSpPr>
          <p:spPr>
            <a:xfrm>
              <a:off x="8336400" y="3288050"/>
              <a:ext cx="35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Lato"/>
                  <a:ea typeface="Lato"/>
                  <a:cs typeface="Lato"/>
                  <a:sym typeface="Lato"/>
                </a:rPr>
                <a:t>4</a:t>
              </a:r>
              <a:endParaRPr b="1">
                <a:solidFill>
                  <a:srgbClr val="FF0000"/>
                </a:solidFill>
                <a:latin typeface="Lato"/>
                <a:ea typeface="Lato"/>
                <a:cs typeface="Lato"/>
                <a:sym typeface="Lato"/>
              </a:endParaRPr>
            </a:p>
          </p:txBody>
        </p:sp>
      </p:grpSp>
      <p:pic>
        <p:nvPicPr>
          <p:cNvPr id="307" name="Google Shape;307;p30"/>
          <p:cNvPicPr preferRelativeResize="0"/>
          <p:nvPr/>
        </p:nvPicPr>
        <p:blipFill>
          <a:blip r:embed="rId4">
            <a:alphaModFix/>
          </a:blip>
          <a:stretch>
            <a:fillRect/>
          </a:stretch>
        </p:blipFill>
        <p:spPr>
          <a:xfrm>
            <a:off x="4895300" y="964175"/>
            <a:ext cx="1858524" cy="3670451"/>
          </a:xfrm>
          <a:prstGeom prst="rect">
            <a:avLst/>
          </a:prstGeom>
          <a:noFill/>
          <a:ln>
            <a:noFill/>
          </a:ln>
        </p:spPr>
      </p:pic>
      <p:pic>
        <p:nvPicPr>
          <p:cNvPr id="308" name="Google Shape;308;p30"/>
          <p:cNvPicPr preferRelativeResize="0"/>
          <p:nvPr/>
        </p:nvPicPr>
        <p:blipFill>
          <a:blip r:embed="rId5">
            <a:alphaModFix/>
          </a:blip>
          <a:stretch>
            <a:fillRect/>
          </a:stretch>
        </p:blipFill>
        <p:spPr>
          <a:xfrm>
            <a:off x="7006775" y="964175"/>
            <a:ext cx="1858524" cy="36704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1"/>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VolleyStation Score</a:t>
            </a:r>
            <a:endParaRPr/>
          </a:p>
        </p:txBody>
      </p:sp>
      <p:sp>
        <p:nvSpPr>
          <p:cNvPr id="314" name="Google Shape;314;p31"/>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1" name="Shape 141"/>
        <p:cNvGrpSpPr/>
        <p:nvPr/>
      </p:nvGrpSpPr>
      <p:grpSpPr>
        <a:xfrm>
          <a:off x="0" y="0"/>
          <a:ext cx="0" cy="0"/>
          <a:chOff x="0" y="0"/>
          <a:chExt cx="0" cy="0"/>
        </a:xfrm>
      </p:grpSpPr>
      <p:sp>
        <p:nvSpPr>
          <p:cNvPr id="142" name="Google Shape;142;p1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Opening new match</a:t>
            </a:r>
            <a:endParaRPr/>
          </a:p>
        </p:txBody>
      </p:sp>
      <p:sp>
        <p:nvSpPr>
          <p:cNvPr id="143" name="Google Shape;143;p14"/>
          <p:cNvSpPr txBox="1"/>
          <p:nvPr>
            <p:ph idx="1" type="body"/>
          </p:nvPr>
        </p:nvSpPr>
        <p:spPr>
          <a:xfrm>
            <a:off x="1297500" y="964175"/>
            <a:ext cx="3045900" cy="367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To open a new match:</a:t>
            </a:r>
            <a:endParaRPr sz="1500"/>
          </a:p>
          <a:p>
            <a:pPr indent="-323850" lvl="0" marL="457200" rtl="0" algn="l">
              <a:spcBef>
                <a:spcPts val="1200"/>
              </a:spcBef>
              <a:spcAft>
                <a:spcPts val="0"/>
              </a:spcAft>
              <a:buSzPts val="1500"/>
              <a:buChar char="●"/>
            </a:pPr>
            <a:r>
              <a:rPr lang="en" sz="1500"/>
              <a:t>Press “+” sign in the bottom right corner </a:t>
            </a:r>
            <a:endParaRPr sz="1500"/>
          </a:p>
          <a:p>
            <a:pPr indent="-323850" lvl="0" marL="457200" rtl="0" algn="l">
              <a:spcBef>
                <a:spcPts val="0"/>
              </a:spcBef>
              <a:spcAft>
                <a:spcPts val="0"/>
              </a:spcAft>
              <a:buSzPts val="1500"/>
              <a:buChar char="●"/>
            </a:pPr>
            <a:r>
              <a:rPr lang="en" sz="1500"/>
              <a:t>Select “</a:t>
            </a:r>
            <a:r>
              <a:rPr lang="en" sz="1500"/>
              <a:t>Match”</a:t>
            </a:r>
            <a:endParaRPr sz="1500"/>
          </a:p>
        </p:txBody>
      </p:sp>
      <p:grpSp>
        <p:nvGrpSpPr>
          <p:cNvPr id="144" name="Google Shape;144;p14"/>
          <p:cNvGrpSpPr/>
          <p:nvPr/>
        </p:nvGrpSpPr>
        <p:grpSpPr>
          <a:xfrm>
            <a:off x="7006782" y="964175"/>
            <a:ext cx="1848854" cy="3670502"/>
            <a:chOff x="7006782" y="964175"/>
            <a:chExt cx="1848854" cy="3670502"/>
          </a:xfrm>
        </p:grpSpPr>
        <p:pic>
          <p:nvPicPr>
            <p:cNvPr id="145" name="Google Shape;145;p14"/>
            <p:cNvPicPr preferRelativeResize="0"/>
            <p:nvPr/>
          </p:nvPicPr>
          <p:blipFill>
            <a:blip r:embed="rId3">
              <a:alphaModFix/>
            </a:blip>
            <a:stretch>
              <a:fillRect/>
            </a:stretch>
          </p:blipFill>
          <p:spPr>
            <a:xfrm>
              <a:off x="7006782" y="964175"/>
              <a:ext cx="1848854" cy="3670502"/>
            </a:xfrm>
            <a:prstGeom prst="rect">
              <a:avLst/>
            </a:prstGeom>
            <a:noFill/>
            <a:ln>
              <a:noFill/>
            </a:ln>
          </p:spPr>
        </p:pic>
        <p:sp>
          <p:nvSpPr>
            <p:cNvPr id="146" name="Google Shape;146;p14"/>
            <p:cNvSpPr/>
            <p:nvPr/>
          </p:nvSpPr>
          <p:spPr>
            <a:xfrm>
              <a:off x="7087575" y="4269950"/>
              <a:ext cx="837300" cy="265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Lato"/>
                <a:ea typeface="Lato"/>
                <a:cs typeface="Lato"/>
                <a:sym typeface="Lato"/>
              </a:endParaRPr>
            </a:p>
          </p:txBody>
        </p:sp>
      </p:grpSp>
      <p:sp>
        <p:nvSpPr>
          <p:cNvPr id="147" name="Google Shape;147;p14"/>
          <p:cNvSpPr txBox="1"/>
          <p:nvPr/>
        </p:nvSpPr>
        <p:spPr>
          <a:xfrm>
            <a:off x="6199650" y="3795075"/>
            <a:ext cx="544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0000"/>
                </a:solidFill>
                <a:latin typeface="Lato"/>
                <a:ea typeface="Lato"/>
                <a:cs typeface="Lato"/>
                <a:sym typeface="Lato"/>
              </a:rPr>
              <a:t>1</a:t>
            </a:r>
            <a:endParaRPr b="1" sz="1500">
              <a:solidFill>
                <a:srgbClr val="FF0000"/>
              </a:solidFill>
              <a:latin typeface="Lato"/>
              <a:ea typeface="Lato"/>
              <a:cs typeface="Lato"/>
              <a:sym typeface="Lato"/>
            </a:endParaRPr>
          </a:p>
        </p:txBody>
      </p:sp>
      <p:grpSp>
        <p:nvGrpSpPr>
          <p:cNvPr id="148" name="Google Shape;148;p14"/>
          <p:cNvGrpSpPr/>
          <p:nvPr/>
        </p:nvGrpSpPr>
        <p:grpSpPr>
          <a:xfrm>
            <a:off x="4895310" y="964246"/>
            <a:ext cx="1848849" cy="3670356"/>
            <a:chOff x="4895300" y="736500"/>
            <a:chExt cx="1848849" cy="3651369"/>
          </a:xfrm>
        </p:grpSpPr>
        <p:pic>
          <p:nvPicPr>
            <p:cNvPr id="149" name="Google Shape;149;p14"/>
            <p:cNvPicPr preferRelativeResize="0"/>
            <p:nvPr/>
          </p:nvPicPr>
          <p:blipFill>
            <a:blip r:embed="rId4">
              <a:alphaModFix/>
            </a:blip>
            <a:stretch>
              <a:fillRect/>
            </a:stretch>
          </p:blipFill>
          <p:spPr>
            <a:xfrm>
              <a:off x="4895300" y="736500"/>
              <a:ext cx="1848849" cy="3651369"/>
            </a:xfrm>
            <a:prstGeom prst="rect">
              <a:avLst/>
            </a:prstGeom>
            <a:noFill/>
            <a:ln>
              <a:noFill/>
            </a:ln>
          </p:spPr>
        </p:pic>
        <p:sp>
          <p:nvSpPr>
            <p:cNvPr id="150" name="Google Shape;150;p14"/>
            <p:cNvSpPr/>
            <p:nvPr/>
          </p:nvSpPr>
          <p:spPr>
            <a:xfrm>
              <a:off x="6290125" y="3901400"/>
              <a:ext cx="398700" cy="372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Lato"/>
                <a:ea typeface="Lato"/>
                <a:cs typeface="Lato"/>
                <a:sym typeface="La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Opening new match</a:t>
            </a:r>
            <a:endParaRPr/>
          </a:p>
        </p:txBody>
      </p:sp>
      <p:sp>
        <p:nvSpPr>
          <p:cNvPr id="156" name="Google Shape;156;p15"/>
          <p:cNvSpPr txBox="1"/>
          <p:nvPr>
            <p:ph idx="1" type="body"/>
          </p:nvPr>
        </p:nvSpPr>
        <p:spPr>
          <a:xfrm>
            <a:off x="1297500" y="964050"/>
            <a:ext cx="3045900" cy="367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To open a new match:</a:t>
            </a:r>
            <a:endParaRPr sz="1500"/>
          </a:p>
          <a:p>
            <a:pPr indent="-323850" lvl="0" marL="457200" rtl="0" algn="l">
              <a:spcBef>
                <a:spcPts val="1200"/>
              </a:spcBef>
              <a:spcAft>
                <a:spcPts val="0"/>
              </a:spcAft>
              <a:buSzPts val="1500"/>
              <a:buChar char="●"/>
            </a:pPr>
            <a:r>
              <a:rPr lang="en" sz="1500"/>
              <a:t>Press “+” sign in the bottom right corner </a:t>
            </a:r>
            <a:endParaRPr sz="1500"/>
          </a:p>
          <a:p>
            <a:pPr indent="-323850" lvl="0" marL="457200" rtl="0" algn="l">
              <a:spcBef>
                <a:spcPts val="0"/>
              </a:spcBef>
              <a:spcAft>
                <a:spcPts val="0"/>
              </a:spcAft>
              <a:buSzPts val="1500"/>
              <a:buChar char="●"/>
            </a:pPr>
            <a:r>
              <a:rPr lang="en" sz="1500"/>
              <a:t>Select “Scan QR code”</a:t>
            </a:r>
            <a:endParaRPr sz="1500"/>
          </a:p>
          <a:p>
            <a:pPr indent="-323850" lvl="0" marL="457200" rtl="0" algn="l">
              <a:spcBef>
                <a:spcPts val="0"/>
              </a:spcBef>
              <a:spcAft>
                <a:spcPts val="0"/>
              </a:spcAft>
              <a:buSzPts val="1500"/>
              <a:buChar char="●"/>
            </a:pPr>
            <a:r>
              <a:rPr lang="en" sz="1500"/>
              <a:t>Scan QR code provided by the referee/ tournament organizer</a:t>
            </a:r>
            <a:endParaRPr sz="1500"/>
          </a:p>
          <a:p>
            <a:pPr indent="-323850" lvl="0" marL="457200" rtl="0" algn="l">
              <a:spcBef>
                <a:spcPts val="0"/>
              </a:spcBef>
              <a:spcAft>
                <a:spcPts val="0"/>
              </a:spcAft>
              <a:buSzPts val="1500"/>
              <a:buChar char="●"/>
            </a:pPr>
            <a:r>
              <a:rPr lang="en" sz="1500"/>
              <a:t>Match information window with pre-filled data will appear </a:t>
            </a:r>
            <a:endParaRPr sz="1500"/>
          </a:p>
          <a:p>
            <a:pPr indent="0" lvl="0" marL="0" rtl="0" algn="l">
              <a:spcBef>
                <a:spcPts val="1200"/>
              </a:spcBef>
              <a:spcAft>
                <a:spcPts val="1200"/>
              </a:spcAft>
              <a:buNone/>
            </a:pPr>
            <a:r>
              <a:t/>
            </a:r>
            <a:endParaRPr/>
          </a:p>
        </p:txBody>
      </p:sp>
      <p:grpSp>
        <p:nvGrpSpPr>
          <p:cNvPr id="157" name="Google Shape;157;p15"/>
          <p:cNvGrpSpPr/>
          <p:nvPr/>
        </p:nvGrpSpPr>
        <p:grpSpPr>
          <a:xfrm>
            <a:off x="4895307" y="964175"/>
            <a:ext cx="1848854" cy="3670502"/>
            <a:chOff x="7006782" y="964175"/>
            <a:chExt cx="1848854" cy="3670502"/>
          </a:xfrm>
        </p:grpSpPr>
        <p:pic>
          <p:nvPicPr>
            <p:cNvPr id="158" name="Google Shape;158;p15"/>
            <p:cNvPicPr preferRelativeResize="0"/>
            <p:nvPr/>
          </p:nvPicPr>
          <p:blipFill>
            <a:blip r:embed="rId3">
              <a:alphaModFix/>
            </a:blip>
            <a:stretch>
              <a:fillRect/>
            </a:stretch>
          </p:blipFill>
          <p:spPr>
            <a:xfrm>
              <a:off x="7006782" y="964175"/>
              <a:ext cx="1848854" cy="3670502"/>
            </a:xfrm>
            <a:prstGeom prst="rect">
              <a:avLst/>
            </a:prstGeom>
            <a:noFill/>
            <a:ln>
              <a:noFill/>
            </a:ln>
          </p:spPr>
        </p:pic>
        <p:sp>
          <p:nvSpPr>
            <p:cNvPr id="159" name="Google Shape;159;p15"/>
            <p:cNvSpPr/>
            <p:nvPr/>
          </p:nvSpPr>
          <p:spPr>
            <a:xfrm>
              <a:off x="7087575" y="4269950"/>
              <a:ext cx="837300" cy="265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Lato"/>
                <a:ea typeface="Lato"/>
                <a:cs typeface="Lato"/>
                <a:sym typeface="Lato"/>
              </a:endParaRPr>
            </a:p>
          </p:txBody>
        </p:sp>
      </p:grpSp>
      <p:pic>
        <p:nvPicPr>
          <p:cNvPr id="160" name="Google Shape;160;p15"/>
          <p:cNvPicPr preferRelativeResize="0"/>
          <p:nvPr/>
        </p:nvPicPr>
        <p:blipFill>
          <a:blip r:embed="rId4">
            <a:alphaModFix/>
          </a:blip>
          <a:stretch>
            <a:fillRect/>
          </a:stretch>
        </p:blipFill>
        <p:spPr>
          <a:xfrm>
            <a:off x="7006775" y="1340309"/>
            <a:ext cx="1848850" cy="24628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4" name="Shape 164"/>
        <p:cNvGrpSpPr/>
        <p:nvPr/>
      </p:nvGrpSpPr>
      <p:grpSpPr>
        <a:xfrm>
          <a:off x="0" y="0"/>
          <a:ext cx="0" cy="0"/>
          <a:chOff x="0" y="0"/>
          <a:chExt cx="0" cy="0"/>
        </a:xfrm>
      </p:grpSpPr>
      <p:sp>
        <p:nvSpPr>
          <p:cNvPr id="165" name="Google Shape;165;p16"/>
          <p:cNvSpPr txBox="1"/>
          <p:nvPr>
            <p:ph idx="1" type="body"/>
          </p:nvPr>
        </p:nvSpPr>
        <p:spPr>
          <a:xfrm>
            <a:off x="1297500" y="964175"/>
            <a:ext cx="33978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While creating the match you will need to fill or select following information:</a:t>
            </a:r>
            <a:endParaRPr sz="1500"/>
          </a:p>
          <a:p>
            <a:pPr indent="-323850" lvl="0" marL="457200" rtl="0" algn="l">
              <a:spcBef>
                <a:spcPts val="1200"/>
              </a:spcBef>
              <a:spcAft>
                <a:spcPts val="0"/>
              </a:spcAft>
              <a:buSzPts val="1500"/>
              <a:buAutoNum type="arabicPeriod"/>
            </a:pPr>
            <a:r>
              <a:rPr lang="en" sz="1500"/>
              <a:t>Match information</a:t>
            </a:r>
            <a:endParaRPr sz="1500"/>
          </a:p>
          <a:p>
            <a:pPr indent="-323850" lvl="0" marL="457200" rtl="0" algn="l">
              <a:spcBef>
                <a:spcPts val="0"/>
              </a:spcBef>
              <a:spcAft>
                <a:spcPts val="0"/>
              </a:spcAft>
              <a:buSzPts val="1500"/>
              <a:buAutoNum type="arabicPeriod"/>
            </a:pPr>
            <a:r>
              <a:rPr lang="en" sz="1500"/>
              <a:t>Match referees</a:t>
            </a:r>
            <a:endParaRPr sz="1500"/>
          </a:p>
          <a:p>
            <a:pPr indent="-323850" lvl="0" marL="457200" rtl="0" algn="l">
              <a:spcBef>
                <a:spcPts val="0"/>
              </a:spcBef>
              <a:spcAft>
                <a:spcPts val="0"/>
              </a:spcAft>
              <a:buSzPts val="1500"/>
              <a:buAutoNum type="arabicPeriod"/>
            </a:pPr>
            <a:r>
              <a:rPr lang="en" sz="1500"/>
              <a:t>Teams</a:t>
            </a:r>
            <a:endParaRPr sz="1500"/>
          </a:p>
          <a:p>
            <a:pPr indent="-323850" lvl="0" marL="457200" rtl="0" algn="l">
              <a:spcBef>
                <a:spcPts val="0"/>
              </a:spcBef>
              <a:spcAft>
                <a:spcPts val="0"/>
              </a:spcAft>
              <a:buSzPts val="1500"/>
              <a:buAutoNum type="arabicPeriod"/>
            </a:pPr>
            <a:r>
              <a:rPr lang="en" sz="1500"/>
              <a:t>Modify match rules</a:t>
            </a:r>
            <a:endParaRPr sz="1500"/>
          </a:p>
          <a:p>
            <a:pPr indent="0" lvl="0" marL="0" rtl="0" algn="l">
              <a:spcBef>
                <a:spcPts val="1200"/>
              </a:spcBef>
              <a:spcAft>
                <a:spcPts val="1200"/>
              </a:spcAft>
              <a:buNone/>
            </a:pPr>
            <a:r>
              <a:rPr lang="en" sz="1500"/>
              <a:t>Please note that steps 1. and 3. are mandatory in order to create the match</a:t>
            </a:r>
            <a:endParaRPr sz="1500"/>
          </a:p>
        </p:txBody>
      </p:sp>
      <p:sp>
        <p:nvSpPr>
          <p:cNvPr id="166" name="Google Shape;166;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Match information</a:t>
            </a:r>
            <a:endParaRPr/>
          </a:p>
        </p:txBody>
      </p:sp>
      <p:pic>
        <p:nvPicPr>
          <p:cNvPr id="167" name="Google Shape;167;p16"/>
          <p:cNvPicPr preferRelativeResize="0"/>
          <p:nvPr/>
        </p:nvPicPr>
        <p:blipFill>
          <a:blip r:embed="rId3">
            <a:alphaModFix/>
          </a:blip>
          <a:stretch>
            <a:fillRect/>
          </a:stretch>
        </p:blipFill>
        <p:spPr>
          <a:xfrm>
            <a:off x="4895294" y="736500"/>
            <a:ext cx="1964156" cy="3879101"/>
          </a:xfrm>
          <a:prstGeom prst="rect">
            <a:avLst/>
          </a:prstGeom>
          <a:noFill/>
          <a:ln>
            <a:noFill/>
          </a:ln>
        </p:spPr>
      </p:pic>
      <p:pic>
        <p:nvPicPr>
          <p:cNvPr id="168" name="Google Shape;168;p16"/>
          <p:cNvPicPr preferRelativeResize="0"/>
          <p:nvPr/>
        </p:nvPicPr>
        <p:blipFill>
          <a:blip r:embed="rId4">
            <a:alphaModFix/>
          </a:blip>
          <a:stretch>
            <a:fillRect/>
          </a:stretch>
        </p:blipFill>
        <p:spPr>
          <a:xfrm>
            <a:off x="7059450" y="736500"/>
            <a:ext cx="1964151" cy="38790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7"/>
          <p:cNvPicPr preferRelativeResize="0"/>
          <p:nvPr/>
        </p:nvPicPr>
        <p:blipFill>
          <a:blip r:embed="rId3">
            <a:alphaModFix/>
          </a:blip>
          <a:stretch>
            <a:fillRect/>
          </a:stretch>
        </p:blipFill>
        <p:spPr>
          <a:xfrm>
            <a:off x="4895300" y="964175"/>
            <a:ext cx="1848875" cy="3651395"/>
          </a:xfrm>
          <a:prstGeom prst="rect">
            <a:avLst/>
          </a:prstGeom>
          <a:noFill/>
          <a:ln>
            <a:noFill/>
          </a:ln>
        </p:spPr>
      </p:pic>
      <p:pic>
        <p:nvPicPr>
          <p:cNvPr id="174" name="Google Shape;174;p17"/>
          <p:cNvPicPr preferRelativeResize="0"/>
          <p:nvPr/>
        </p:nvPicPr>
        <p:blipFill>
          <a:blip r:embed="rId4">
            <a:alphaModFix/>
          </a:blip>
          <a:stretch>
            <a:fillRect/>
          </a:stretch>
        </p:blipFill>
        <p:spPr>
          <a:xfrm>
            <a:off x="7006775" y="956000"/>
            <a:ext cx="1848875" cy="3651395"/>
          </a:xfrm>
          <a:prstGeom prst="rect">
            <a:avLst/>
          </a:prstGeom>
          <a:noFill/>
          <a:ln>
            <a:noFill/>
          </a:ln>
        </p:spPr>
      </p:pic>
      <p:sp>
        <p:nvSpPr>
          <p:cNvPr id="175" name="Google Shape;175;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Setting the team roster and creating match</a:t>
            </a:r>
            <a:endParaRPr/>
          </a:p>
        </p:txBody>
      </p:sp>
      <p:sp>
        <p:nvSpPr>
          <p:cNvPr id="176" name="Google Shape;176;p17"/>
          <p:cNvSpPr txBox="1"/>
          <p:nvPr>
            <p:ph idx="1" type="body"/>
          </p:nvPr>
        </p:nvSpPr>
        <p:spPr>
          <a:xfrm>
            <a:off x="1297500" y="964175"/>
            <a:ext cx="3397800" cy="35145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AutoNum type="arabicPeriod"/>
            </a:pPr>
            <a:r>
              <a:rPr lang="en" sz="1500"/>
              <a:t>In order to </a:t>
            </a:r>
            <a:r>
              <a:rPr lang="en" sz="1500"/>
              <a:t>select</a:t>
            </a:r>
            <a:r>
              <a:rPr lang="en" sz="1500"/>
              <a:t> players for the match select “SET ROSTER”</a:t>
            </a:r>
            <a:endParaRPr sz="1500"/>
          </a:p>
          <a:p>
            <a:pPr indent="-323850" lvl="0" marL="457200" rtl="0" algn="l">
              <a:spcBef>
                <a:spcPts val="0"/>
              </a:spcBef>
              <a:spcAft>
                <a:spcPts val="0"/>
              </a:spcAft>
              <a:buSzPts val="1500"/>
              <a:buAutoNum type="arabicPeriod"/>
            </a:pPr>
            <a:r>
              <a:rPr lang="en" sz="1500"/>
              <a:t>Confirm that all selected players have the right numbers and </a:t>
            </a:r>
            <a:br>
              <a:rPr lang="en" sz="1500"/>
            </a:br>
            <a:r>
              <a:rPr lang="en" sz="1500"/>
              <a:t>will be attending the match</a:t>
            </a:r>
            <a:endParaRPr sz="1500"/>
          </a:p>
          <a:p>
            <a:pPr indent="-323850" lvl="0" marL="457200" rtl="0" algn="l">
              <a:spcBef>
                <a:spcPts val="0"/>
              </a:spcBef>
              <a:spcAft>
                <a:spcPts val="0"/>
              </a:spcAft>
              <a:buSzPts val="1500"/>
              <a:buAutoNum type="arabicPeriod"/>
            </a:pPr>
            <a:r>
              <a:rPr lang="en" sz="1500"/>
              <a:t>Once all information will be available* create the match</a:t>
            </a:r>
            <a:endParaRPr sz="1500"/>
          </a:p>
          <a:p>
            <a:pPr indent="0" lvl="0" marL="0" rtl="0" algn="l">
              <a:spcBef>
                <a:spcPts val="1200"/>
              </a:spcBef>
              <a:spcAft>
                <a:spcPts val="1200"/>
              </a:spcAft>
              <a:buNone/>
            </a:pPr>
            <a:r>
              <a:rPr lang="en" sz="1500"/>
              <a:t>*In case you are not able to press “Create match” button, please check if all the steps mentioned above were completed</a:t>
            </a:r>
            <a:endParaRPr sz="1500"/>
          </a:p>
        </p:txBody>
      </p:sp>
      <p:sp>
        <p:nvSpPr>
          <p:cNvPr id="177" name="Google Shape;177;p17"/>
          <p:cNvSpPr txBox="1"/>
          <p:nvPr/>
        </p:nvSpPr>
        <p:spPr>
          <a:xfrm>
            <a:off x="5296206" y="3111150"/>
            <a:ext cx="46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Lato"/>
                <a:ea typeface="Lato"/>
                <a:cs typeface="Lato"/>
                <a:sym typeface="Lato"/>
              </a:rPr>
              <a:t>1</a:t>
            </a:r>
            <a:endParaRPr b="1">
              <a:solidFill>
                <a:srgbClr val="FF0000"/>
              </a:solidFill>
              <a:latin typeface="Lato"/>
              <a:ea typeface="Lato"/>
              <a:cs typeface="Lato"/>
              <a:sym typeface="Lato"/>
            </a:endParaRPr>
          </a:p>
        </p:txBody>
      </p:sp>
      <p:sp>
        <p:nvSpPr>
          <p:cNvPr id="178" name="Google Shape;178;p17"/>
          <p:cNvSpPr txBox="1"/>
          <p:nvPr/>
        </p:nvSpPr>
        <p:spPr>
          <a:xfrm>
            <a:off x="8230463" y="2371650"/>
            <a:ext cx="31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Lato"/>
                <a:ea typeface="Lato"/>
                <a:cs typeface="Lato"/>
                <a:sym typeface="Lato"/>
              </a:rPr>
              <a:t>2</a:t>
            </a:r>
            <a:endParaRPr b="1">
              <a:solidFill>
                <a:srgbClr val="FF0000"/>
              </a:solidFill>
              <a:latin typeface="Lato"/>
              <a:ea typeface="Lato"/>
              <a:cs typeface="Lato"/>
              <a:sym typeface="Lato"/>
            </a:endParaRPr>
          </a:p>
        </p:txBody>
      </p:sp>
      <p:sp>
        <p:nvSpPr>
          <p:cNvPr id="179" name="Google Shape;179;p17"/>
          <p:cNvSpPr txBox="1"/>
          <p:nvPr/>
        </p:nvSpPr>
        <p:spPr>
          <a:xfrm>
            <a:off x="6431575" y="4234475"/>
            <a:ext cx="62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Lato"/>
                <a:ea typeface="Lato"/>
                <a:cs typeface="Lato"/>
                <a:sym typeface="Lato"/>
              </a:rPr>
              <a:t>3</a:t>
            </a:r>
            <a:endParaRPr b="1">
              <a:solidFill>
                <a:srgbClr val="FF0000"/>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Lineup Selection and Coin Toss</a:t>
            </a:r>
            <a:endParaRPr/>
          </a:p>
        </p:txBody>
      </p:sp>
      <p:sp>
        <p:nvSpPr>
          <p:cNvPr id="185" name="Google Shape;185;p18"/>
          <p:cNvSpPr txBox="1"/>
          <p:nvPr>
            <p:ph idx="1" type="body"/>
          </p:nvPr>
        </p:nvSpPr>
        <p:spPr>
          <a:xfrm>
            <a:off x="1297500" y="964175"/>
            <a:ext cx="3397800" cy="3651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500"/>
              <a:t>Once the match is created you are able to select:</a:t>
            </a:r>
            <a:endParaRPr sz="1500"/>
          </a:p>
          <a:p>
            <a:pPr indent="-323850" lvl="0" marL="457200" rtl="0" algn="l">
              <a:spcBef>
                <a:spcPts val="1200"/>
              </a:spcBef>
              <a:spcAft>
                <a:spcPts val="0"/>
              </a:spcAft>
              <a:buSzPts val="1500"/>
              <a:buChar char="●"/>
            </a:pPr>
            <a:r>
              <a:rPr lang="en" sz="1500"/>
              <a:t>Team colors</a:t>
            </a:r>
            <a:endParaRPr sz="1500"/>
          </a:p>
          <a:p>
            <a:pPr indent="-323850" lvl="0" marL="457200" rtl="0" algn="l">
              <a:spcBef>
                <a:spcPts val="0"/>
              </a:spcBef>
              <a:spcAft>
                <a:spcPts val="0"/>
              </a:spcAft>
              <a:buSzPts val="1500"/>
              <a:buChar char="●"/>
            </a:pPr>
            <a:r>
              <a:rPr lang="en" sz="1500"/>
              <a:t>Lineup*</a:t>
            </a:r>
            <a:endParaRPr sz="1500"/>
          </a:p>
          <a:p>
            <a:pPr indent="-323850" lvl="0" marL="457200" rtl="0" algn="l">
              <a:spcBef>
                <a:spcPts val="0"/>
              </a:spcBef>
              <a:spcAft>
                <a:spcPts val="0"/>
              </a:spcAft>
              <a:buSzPts val="1500"/>
              <a:buChar char="●"/>
            </a:pPr>
            <a:r>
              <a:rPr lang="en" sz="1500"/>
              <a:t>Captains</a:t>
            </a:r>
            <a:endParaRPr sz="1500"/>
          </a:p>
          <a:p>
            <a:pPr indent="-323850" lvl="0" marL="457200" rtl="0" algn="l">
              <a:spcBef>
                <a:spcPts val="0"/>
              </a:spcBef>
              <a:spcAft>
                <a:spcPts val="0"/>
              </a:spcAft>
              <a:buSzPts val="1500"/>
              <a:buChar char="●"/>
            </a:pPr>
            <a:r>
              <a:rPr lang="en" sz="1500"/>
              <a:t>Coin toss outcome. After its concluded determine</a:t>
            </a:r>
            <a:endParaRPr sz="1500"/>
          </a:p>
          <a:p>
            <a:pPr indent="-323850" lvl="1" marL="914400" rtl="0" algn="l">
              <a:spcBef>
                <a:spcPts val="0"/>
              </a:spcBef>
              <a:spcAft>
                <a:spcPts val="0"/>
              </a:spcAft>
              <a:buSzPts val="1500"/>
              <a:buChar char="○"/>
            </a:pPr>
            <a:r>
              <a:rPr lang="en" sz="1500"/>
              <a:t>Winner of the coin toss</a:t>
            </a:r>
            <a:endParaRPr sz="1500"/>
          </a:p>
          <a:p>
            <a:pPr indent="-323850" lvl="1" marL="914400" rtl="0" algn="l">
              <a:spcBef>
                <a:spcPts val="0"/>
              </a:spcBef>
              <a:spcAft>
                <a:spcPts val="0"/>
              </a:spcAft>
              <a:buSzPts val="1500"/>
              <a:buChar char="○"/>
            </a:pPr>
            <a:r>
              <a:rPr lang="en" sz="1500"/>
              <a:t>Serving team</a:t>
            </a:r>
            <a:endParaRPr sz="1500"/>
          </a:p>
          <a:p>
            <a:pPr indent="-323850" lvl="1" marL="914400" rtl="0" algn="l">
              <a:spcBef>
                <a:spcPts val="0"/>
              </a:spcBef>
              <a:spcAft>
                <a:spcPts val="0"/>
              </a:spcAft>
              <a:buSzPts val="1500"/>
              <a:buChar char="○"/>
            </a:pPr>
            <a:r>
              <a:rPr lang="en" sz="1500"/>
              <a:t>Swap team sides if necessary</a:t>
            </a:r>
            <a:endParaRPr sz="1500"/>
          </a:p>
          <a:p>
            <a:pPr indent="0" lvl="0" marL="0" rtl="0" algn="l">
              <a:spcBef>
                <a:spcPts val="1200"/>
              </a:spcBef>
              <a:spcAft>
                <a:spcPts val="1200"/>
              </a:spcAft>
              <a:buNone/>
            </a:pPr>
            <a:r>
              <a:rPr lang="en" sz="1500"/>
              <a:t>*To select lineup, assign player to the relevant court zone.</a:t>
            </a:r>
            <a:endParaRPr sz="1500"/>
          </a:p>
        </p:txBody>
      </p:sp>
      <p:pic>
        <p:nvPicPr>
          <p:cNvPr id="186" name="Google Shape;186;p18"/>
          <p:cNvPicPr preferRelativeResize="0"/>
          <p:nvPr/>
        </p:nvPicPr>
        <p:blipFill>
          <a:blip r:embed="rId3">
            <a:alphaModFix/>
          </a:blip>
          <a:stretch>
            <a:fillRect/>
          </a:stretch>
        </p:blipFill>
        <p:spPr>
          <a:xfrm>
            <a:off x="4895300" y="956000"/>
            <a:ext cx="1848901" cy="3678674"/>
          </a:xfrm>
          <a:prstGeom prst="rect">
            <a:avLst/>
          </a:prstGeom>
          <a:noFill/>
          <a:ln>
            <a:noFill/>
          </a:ln>
        </p:spPr>
      </p:pic>
      <p:pic>
        <p:nvPicPr>
          <p:cNvPr id="187" name="Google Shape;187;p18"/>
          <p:cNvPicPr preferRelativeResize="0"/>
          <p:nvPr/>
        </p:nvPicPr>
        <p:blipFill>
          <a:blip r:embed="rId4">
            <a:alphaModFix/>
          </a:blip>
          <a:stretch>
            <a:fillRect/>
          </a:stretch>
        </p:blipFill>
        <p:spPr>
          <a:xfrm>
            <a:off x="7006775" y="964150"/>
            <a:ext cx="1848849" cy="365135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Scoring</a:t>
            </a:r>
            <a:endParaRPr/>
          </a:p>
        </p:txBody>
      </p:sp>
      <p:sp>
        <p:nvSpPr>
          <p:cNvPr id="193" name="Google Shape;193;p19"/>
          <p:cNvSpPr txBox="1"/>
          <p:nvPr>
            <p:ph idx="1" type="body"/>
          </p:nvPr>
        </p:nvSpPr>
        <p:spPr>
          <a:xfrm>
            <a:off x="1297500" y="964175"/>
            <a:ext cx="3397800" cy="3651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Select  “Serve” once the 1st referee blows the whistle for the first serve</a:t>
            </a:r>
            <a:endParaRPr/>
          </a:p>
          <a:p>
            <a:pPr indent="0" lvl="0" marL="0" rtl="0" algn="l">
              <a:spcBef>
                <a:spcPts val="1200"/>
              </a:spcBef>
              <a:spcAft>
                <a:spcPts val="0"/>
              </a:spcAft>
              <a:buNone/>
            </a:pPr>
            <a:r>
              <a:rPr lang="en"/>
              <a:t>Wait for the outcome of the rally </a:t>
            </a:r>
            <a:r>
              <a:rPr i="1" lang="en"/>
              <a:t>and </a:t>
            </a:r>
            <a:r>
              <a:rPr lang="en"/>
              <a:t>decision by the referee to assign the point to the relevant team</a:t>
            </a:r>
            <a:endParaRPr/>
          </a:p>
          <a:p>
            <a:pPr indent="0" lvl="0" marL="0" rtl="0" algn="l">
              <a:spcBef>
                <a:spcPts val="1200"/>
              </a:spcBef>
              <a:spcAft>
                <a:spcPts val="0"/>
              </a:spcAft>
              <a:buNone/>
            </a:pPr>
            <a:r>
              <a:rPr i="1" lang="en"/>
              <a:t>*</a:t>
            </a:r>
            <a:r>
              <a:rPr lang="en"/>
              <a:t>After decision by the referee which team wins the point, select:</a:t>
            </a:r>
            <a:endParaRPr/>
          </a:p>
          <a:p>
            <a:pPr indent="-311150" lvl="0" marL="457200" rtl="0" algn="l">
              <a:spcBef>
                <a:spcPts val="1200"/>
              </a:spcBef>
              <a:spcAft>
                <a:spcPts val="0"/>
              </a:spcAft>
              <a:buSzPts val="1300"/>
              <a:buChar char="●"/>
            </a:pPr>
            <a:r>
              <a:rPr lang="en"/>
              <a:t>Point scoring team</a:t>
            </a:r>
            <a:endParaRPr/>
          </a:p>
          <a:p>
            <a:pPr indent="-311150" lvl="0" marL="457200" rtl="0" algn="l">
              <a:spcBef>
                <a:spcPts val="0"/>
              </a:spcBef>
              <a:spcAft>
                <a:spcPts val="0"/>
              </a:spcAft>
              <a:buSzPts val="1300"/>
              <a:buChar char="●"/>
            </a:pPr>
            <a:r>
              <a:rPr lang="en"/>
              <a:t>The way point was scored</a:t>
            </a:r>
            <a:endParaRPr/>
          </a:p>
          <a:p>
            <a:pPr indent="-323850" lvl="1" marL="914400" rtl="0" algn="l">
              <a:spcBef>
                <a:spcPts val="0"/>
              </a:spcBef>
              <a:spcAft>
                <a:spcPts val="0"/>
              </a:spcAft>
              <a:buSzPts val="1500"/>
              <a:buChar char="○"/>
            </a:pPr>
            <a:r>
              <a:rPr lang="en" sz="1500"/>
              <a:t>Attack</a:t>
            </a:r>
            <a:endParaRPr sz="1500"/>
          </a:p>
          <a:p>
            <a:pPr indent="-323850" lvl="1" marL="914400" rtl="0" algn="l">
              <a:spcBef>
                <a:spcPts val="0"/>
              </a:spcBef>
              <a:spcAft>
                <a:spcPts val="0"/>
              </a:spcAft>
              <a:buSzPts val="1500"/>
              <a:buChar char="○"/>
            </a:pPr>
            <a:r>
              <a:rPr lang="en" sz="1500"/>
              <a:t>Block</a:t>
            </a:r>
            <a:endParaRPr sz="1500"/>
          </a:p>
          <a:p>
            <a:pPr indent="-323850" lvl="1" marL="914400" rtl="0" algn="l">
              <a:spcBef>
                <a:spcPts val="0"/>
              </a:spcBef>
              <a:spcAft>
                <a:spcPts val="0"/>
              </a:spcAft>
              <a:buSzPts val="1500"/>
              <a:buChar char="○"/>
            </a:pPr>
            <a:r>
              <a:rPr lang="en" sz="1500"/>
              <a:t>Opponent error</a:t>
            </a:r>
            <a:endParaRPr sz="1500"/>
          </a:p>
          <a:p>
            <a:pPr indent="-323850" lvl="1" marL="914400" rtl="0" algn="l">
              <a:spcBef>
                <a:spcPts val="0"/>
              </a:spcBef>
              <a:spcAft>
                <a:spcPts val="0"/>
              </a:spcAft>
              <a:buSzPts val="1500"/>
              <a:buChar char="○"/>
            </a:pPr>
            <a:r>
              <a:rPr lang="en" sz="1500"/>
              <a:t>Service (in case team is serving)</a:t>
            </a:r>
            <a:endParaRPr sz="1500"/>
          </a:p>
          <a:p>
            <a:pPr indent="-311150" lvl="0" marL="457200" rtl="0" algn="l">
              <a:spcBef>
                <a:spcPts val="0"/>
              </a:spcBef>
              <a:spcAft>
                <a:spcPts val="0"/>
              </a:spcAft>
              <a:buSzPts val="1300"/>
              <a:buChar char="●"/>
            </a:pPr>
            <a:r>
              <a:rPr lang="en"/>
              <a:t>Relevant player if applicable</a:t>
            </a:r>
            <a:endParaRPr/>
          </a:p>
        </p:txBody>
      </p:sp>
      <p:pic>
        <p:nvPicPr>
          <p:cNvPr id="194" name="Google Shape;194;p19"/>
          <p:cNvPicPr preferRelativeResize="0"/>
          <p:nvPr/>
        </p:nvPicPr>
        <p:blipFill>
          <a:blip r:embed="rId3">
            <a:alphaModFix/>
          </a:blip>
          <a:stretch>
            <a:fillRect/>
          </a:stretch>
        </p:blipFill>
        <p:spPr>
          <a:xfrm>
            <a:off x="4895300" y="954575"/>
            <a:ext cx="1848875" cy="3670502"/>
          </a:xfrm>
          <a:prstGeom prst="rect">
            <a:avLst/>
          </a:prstGeom>
          <a:noFill/>
          <a:ln>
            <a:noFill/>
          </a:ln>
        </p:spPr>
      </p:pic>
      <p:pic>
        <p:nvPicPr>
          <p:cNvPr id="195" name="Google Shape;195;p19"/>
          <p:cNvPicPr preferRelativeResize="0"/>
          <p:nvPr/>
        </p:nvPicPr>
        <p:blipFill>
          <a:blip r:embed="rId4">
            <a:alphaModFix/>
          </a:blip>
          <a:stretch>
            <a:fillRect/>
          </a:stretch>
        </p:blipFill>
        <p:spPr>
          <a:xfrm>
            <a:off x="7006775" y="983275"/>
            <a:ext cx="1848875" cy="36513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Libero in/switch</a:t>
            </a:r>
            <a:endParaRPr/>
          </a:p>
        </p:txBody>
      </p:sp>
      <p:sp>
        <p:nvSpPr>
          <p:cNvPr id="201" name="Google Shape;201;p20"/>
          <p:cNvSpPr txBox="1"/>
          <p:nvPr>
            <p:ph idx="1" type="body"/>
          </p:nvPr>
        </p:nvSpPr>
        <p:spPr>
          <a:xfrm>
            <a:off x="1297500" y="964175"/>
            <a:ext cx="3397800" cy="3514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500"/>
              <a:t>At the start of the game or at every rotation for the middle blocker to rotate further in the back line there is an option to change one of the on court players in the back line with the libero. This has to be done manually:</a:t>
            </a:r>
            <a:endParaRPr sz="1500"/>
          </a:p>
          <a:p>
            <a:pPr indent="-323850" lvl="0" marL="457200" rtl="0" algn="l">
              <a:spcBef>
                <a:spcPts val="1200"/>
              </a:spcBef>
              <a:spcAft>
                <a:spcPts val="0"/>
              </a:spcAft>
              <a:buSzPts val="1500"/>
              <a:buAutoNum type="arabicPeriod"/>
            </a:pPr>
            <a:r>
              <a:rPr lang="en" sz="1500"/>
              <a:t> Select relevant libero player to change suggested player</a:t>
            </a:r>
            <a:endParaRPr sz="1500"/>
          </a:p>
          <a:p>
            <a:pPr indent="-323850" lvl="0" marL="457200" rtl="0" algn="l">
              <a:spcBef>
                <a:spcPts val="0"/>
              </a:spcBef>
              <a:spcAft>
                <a:spcPts val="0"/>
              </a:spcAft>
              <a:buSzPts val="1500"/>
              <a:buAutoNum type="arabicPeriod"/>
            </a:pPr>
            <a:r>
              <a:rPr lang="en" sz="1500"/>
              <a:t>Libero player will take this player position on court. Mini number on the top right corner will indicate player who was changed by libero</a:t>
            </a:r>
            <a:endParaRPr sz="1500"/>
          </a:p>
          <a:p>
            <a:pPr indent="0" lvl="0" marL="0" rtl="0" algn="l">
              <a:spcBef>
                <a:spcPts val="1200"/>
              </a:spcBef>
              <a:spcAft>
                <a:spcPts val="1200"/>
              </a:spcAft>
              <a:buNone/>
            </a:pPr>
            <a:r>
              <a:t/>
            </a:r>
            <a:endParaRPr/>
          </a:p>
        </p:txBody>
      </p:sp>
      <p:pic>
        <p:nvPicPr>
          <p:cNvPr id="202" name="Google Shape;202;p20"/>
          <p:cNvPicPr preferRelativeResize="0"/>
          <p:nvPr/>
        </p:nvPicPr>
        <p:blipFill>
          <a:blip r:embed="rId3">
            <a:alphaModFix/>
          </a:blip>
          <a:stretch>
            <a:fillRect/>
          </a:stretch>
        </p:blipFill>
        <p:spPr>
          <a:xfrm>
            <a:off x="4895300" y="964175"/>
            <a:ext cx="1848875" cy="3651420"/>
          </a:xfrm>
          <a:prstGeom prst="rect">
            <a:avLst/>
          </a:prstGeom>
          <a:noFill/>
          <a:ln>
            <a:noFill/>
          </a:ln>
        </p:spPr>
      </p:pic>
      <p:pic>
        <p:nvPicPr>
          <p:cNvPr id="203" name="Google Shape;203;p20"/>
          <p:cNvPicPr preferRelativeResize="0"/>
          <p:nvPr/>
        </p:nvPicPr>
        <p:blipFill>
          <a:blip r:embed="rId4">
            <a:alphaModFix/>
          </a:blip>
          <a:stretch>
            <a:fillRect/>
          </a:stretch>
        </p:blipFill>
        <p:spPr>
          <a:xfrm>
            <a:off x="7006774" y="964175"/>
            <a:ext cx="1848875" cy="36514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1"/>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Changing the captain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9" name="Google Shape;209;p21"/>
          <p:cNvSpPr txBox="1"/>
          <p:nvPr>
            <p:ph idx="1" type="body"/>
          </p:nvPr>
        </p:nvSpPr>
        <p:spPr>
          <a:xfrm>
            <a:off x="1297500" y="964175"/>
            <a:ext cx="3397800" cy="3514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In case captain is being substituted by libero or another player, new player on court should be designated as new captain:</a:t>
            </a:r>
            <a:endParaRPr sz="1500"/>
          </a:p>
          <a:p>
            <a:pPr indent="-323850" lvl="0" marL="457200" rtl="0" algn="l">
              <a:spcBef>
                <a:spcPts val="1200"/>
              </a:spcBef>
              <a:spcAft>
                <a:spcPts val="0"/>
              </a:spcAft>
              <a:buSzPts val="1500"/>
              <a:buChar char="●"/>
            </a:pPr>
            <a:r>
              <a:rPr lang="en" sz="1500"/>
              <a:t>“Designate captain” window will pop up for new selection</a:t>
            </a:r>
            <a:endParaRPr sz="1500"/>
          </a:p>
          <a:p>
            <a:pPr indent="-323850" lvl="0" marL="457200" rtl="0" algn="l">
              <a:spcBef>
                <a:spcPts val="0"/>
              </a:spcBef>
              <a:spcAft>
                <a:spcPts val="0"/>
              </a:spcAft>
              <a:buSzPts val="1500"/>
              <a:buChar char="●"/>
            </a:pPr>
            <a:r>
              <a:rPr lang="en" sz="1500"/>
              <a:t>Select the player and confirm the selection</a:t>
            </a:r>
            <a:endParaRPr sz="1500"/>
          </a:p>
          <a:p>
            <a:pPr indent="0" lvl="0" marL="0" rtl="0" algn="l">
              <a:spcBef>
                <a:spcPts val="1200"/>
              </a:spcBef>
              <a:spcAft>
                <a:spcPts val="1200"/>
              </a:spcAft>
              <a:buNone/>
            </a:pPr>
            <a:r>
              <a:t/>
            </a:r>
            <a:endParaRPr/>
          </a:p>
        </p:txBody>
      </p:sp>
      <p:pic>
        <p:nvPicPr>
          <p:cNvPr id="210" name="Google Shape;210;p21"/>
          <p:cNvPicPr preferRelativeResize="0"/>
          <p:nvPr/>
        </p:nvPicPr>
        <p:blipFill>
          <a:blip r:embed="rId3">
            <a:alphaModFix/>
          </a:blip>
          <a:stretch>
            <a:fillRect/>
          </a:stretch>
        </p:blipFill>
        <p:spPr>
          <a:xfrm>
            <a:off x="4895300" y="964175"/>
            <a:ext cx="1848875" cy="3651420"/>
          </a:xfrm>
          <a:prstGeom prst="rect">
            <a:avLst/>
          </a:prstGeom>
          <a:noFill/>
          <a:ln>
            <a:noFill/>
          </a:ln>
        </p:spPr>
      </p:pic>
      <p:pic>
        <p:nvPicPr>
          <p:cNvPr id="211" name="Google Shape;211;p21"/>
          <p:cNvPicPr preferRelativeResize="0"/>
          <p:nvPr/>
        </p:nvPicPr>
        <p:blipFill>
          <a:blip r:embed="rId4">
            <a:alphaModFix/>
          </a:blip>
          <a:stretch>
            <a:fillRect/>
          </a:stretch>
        </p:blipFill>
        <p:spPr>
          <a:xfrm>
            <a:off x="7006775" y="950000"/>
            <a:ext cx="1848875" cy="36514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